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2" r:id="rId11"/>
    <p:sldId id="263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6F7EB6-2F40-47A4-AF75-9428411D350B}" v="110" dt="2022-05-31T15:02:47.910"/>
    <p1510:client id="{CCB16256-2C5F-407D-A192-4B92CA5A0C33}" v="38" dt="2022-05-30T19:22:34.1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>
        <p:scale>
          <a:sx n="80" d="100"/>
          <a:sy n="80" d="100"/>
        </p:scale>
        <p:origin x="7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a Cuzea" userId="6e3e9dd2-e010-4cbf-aa98-dc8471ed8413" providerId="ADAL" clId="{CCB16256-2C5F-407D-A192-4B92CA5A0C33}"/>
    <pc:docChg chg="undo custSel addSld delSld modSld sldOrd">
      <pc:chgData name="Gabriela Cuzea" userId="6e3e9dd2-e010-4cbf-aa98-dc8471ed8413" providerId="ADAL" clId="{CCB16256-2C5F-407D-A192-4B92CA5A0C33}" dt="2022-05-30T19:22:42.944" v="1551" actId="478"/>
      <pc:docMkLst>
        <pc:docMk/>
      </pc:docMkLst>
      <pc:sldChg chg="modSp new mod">
        <pc:chgData name="Gabriela Cuzea" userId="6e3e9dd2-e010-4cbf-aa98-dc8471ed8413" providerId="ADAL" clId="{CCB16256-2C5F-407D-A192-4B92CA5A0C33}" dt="2022-05-30T15:56:11.904" v="7" actId="255"/>
        <pc:sldMkLst>
          <pc:docMk/>
          <pc:sldMk cId="179904144" sldId="256"/>
        </pc:sldMkLst>
        <pc:spChg chg="mod">
          <ac:chgData name="Gabriela Cuzea" userId="6e3e9dd2-e010-4cbf-aa98-dc8471ed8413" providerId="ADAL" clId="{CCB16256-2C5F-407D-A192-4B92CA5A0C33}" dt="2022-05-30T15:55:57.181" v="5" actId="255"/>
          <ac:spMkLst>
            <pc:docMk/>
            <pc:sldMk cId="179904144" sldId="256"/>
            <ac:spMk id="2" creationId="{41B8AFAE-4F26-5CA7-3C9F-03A85280EEE0}"/>
          </ac:spMkLst>
        </pc:spChg>
        <pc:spChg chg="mod">
          <ac:chgData name="Gabriela Cuzea" userId="6e3e9dd2-e010-4cbf-aa98-dc8471ed8413" providerId="ADAL" clId="{CCB16256-2C5F-407D-A192-4B92CA5A0C33}" dt="2022-05-30T15:56:11.904" v="7" actId="255"/>
          <ac:spMkLst>
            <pc:docMk/>
            <pc:sldMk cId="179904144" sldId="256"/>
            <ac:spMk id="3" creationId="{46BB315F-4D25-6BF4-C69D-F3850A0BFF95}"/>
          </ac:spMkLst>
        </pc:spChg>
      </pc:sldChg>
      <pc:sldChg chg="modSp new mod">
        <pc:chgData name="Gabriela Cuzea" userId="6e3e9dd2-e010-4cbf-aa98-dc8471ed8413" providerId="ADAL" clId="{CCB16256-2C5F-407D-A192-4B92CA5A0C33}" dt="2022-05-30T16:04:14.054" v="678" actId="208"/>
        <pc:sldMkLst>
          <pc:docMk/>
          <pc:sldMk cId="414572224" sldId="257"/>
        </pc:sldMkLst>
        <pc:spChg chg="mod">
          <ac:chgData name="Gabriela Cuzea" userId="6e3e9dd2-e010-4cbf-aa98-dc8471ed8413" providerId="ADAL" clId="{CCB16256-2C5F-407D-A192-4B92CA5A0C33}" dt="2022-05-30T16:04:14.054" v="678" actId="208"/>
          <ac:spMkLst>
            <pc:docMk/>
            <pc:sldMk cId="414572224" sldId="257"/>
            <ac:spMk id="2" creationId="{9ECDA9B7-FDF3-6E7E-1606-7B82AEDF844E}"/>
          </ac:spMkLst>
        </pc:spChg>
        <pc:spChg chg="mod">
          <ac:chgData name="Gabriela Cuzea" userId="6e3e9dd2-e010-4cbf-aa98-dc8471ed8413" providerId="ADAL" clId="{CCB16256-2C5F-407D-A192-4B92CA5A0C33}" dt="2022-05-30T16:01:29.702" v="646" actId="20577"/>
          <ac:spMkLst>
            <pc:docMk/>
            <pc:sldMk cId="414572224" sldId="257"/>
            <ac:spMk id="3" creationId="{8A5A4C98-C83C-5BA8-06A0-5017D0AC69DF}"/>
          </ac:spMkLst>
        </pc:spChg>
      </pc:sldChg>
      <pc:sldChg chg="modSp new mod">
        <pc:chgData name="Gabriela Cuzea" userId="6e3e9dd2-e010-4cbf-aa98-dc8471ed8413" providerId="ADAL" clId="{CCB16256-2C5F-407D-A192-4B92CA5A0C33}" dt="2022-05-30T16:16:29.528" v="700" actId="123"/>
        <pc:sldMkLst>
          <pc:docMk/>
          <pc:sldMk cId="3933289893" sldId="258"/>
        </pc:sldMkLst>
        <pc:spChg chg="mod">
          <ac:chgData name="Gabriela Cuzea" userId="6e3e9dd2-e010-4cbf-aa98-dc8471ed8413" providerId="ADAL" clId="{CCB16256-2C5F-407D-A192-4B92CA5A0C33}" dt="2022-05-30T16:15:58.099" v="696" actId="14100"/>
          <ac:spMkLst>
            <pc:docMk/>
            <pc:sldMk cId="3933289893" sldId="258"/>
            <ac:spMk id="2" creationId="{BB4B7A26-0579-9B42-2071-F01CA3B71713}"/>
          </ac:spMkLst>
        </pc:spChg>
        <pc:spChg chg="mod">
          <ac:chgData name="Gabriela Cuzea" userId="6e3e9dd2-e010-4cbf-aa98-dc8471ed8413" providerId="ADAL" clId="{CCB16256-2C5F-407D-A192-4B92CA5A0C33}" dt="2022-05-30T16:16:29.528" v="700" actId="123"/>
          <ac:spMkLst>
            <pc:docMk/>
            <pc:sldMk cId="3933289893" sldId="258"/>
            <ac:spMk id="3" creationId="{4B6D04FC-1B81-AA2B-0D7E-8270BB9D5EF0}"/>
          </ac:spMkLst>
        </pc:spChg>
      </pc:sldChg>
      <pc:sldChg chg="addSp delSp modSp new mod">
        <pc:chgData name="Gabriela Cuzea" userId="6e3e9dd2-e010-4cbf-aa98-dc8471ed8413" providerId="ADAL" clId="{CCB16256-2C5F-407D-A192-4B92CA5A0C33}" dt="2022-05-30T16:41:27.387" v="883" actId="2711"/>
        <pc:sldMkLst>
          <pc:docMk/>
          <pc:sldMk cId="2813895585" sldId="259"/>
        </pc:sldMkLst>
        <pc:spChg chg="mod">
          <ac:chgData name="Gabriela Cuzea" userId="6e3e9dd2-e010-4cbf-aa98-dc8471ed8413" providerId="ADAL" clId="{CCB16256-2C5F-407D-A192-4B92CA5A0C33}" dt="2022-05-30T16:41:27.387" v="883" actId="2711"/>
          <ac:spMkLst>
            <pc:docMk/>
            <pc:sldMk cId="2813895585" sldId="259"/>
            <ac:spMk id="2" creationId="{66603DBA-5905-4E88-8112-1DB94FEF4640}"/>
          </ac:spMkLst>
        </pc:spChg>
        <pc:spChg chg="del">
          <ac:chgData name="Gabriela Cuzea" userId="6e3e9dd2-e010-4cbf-aa98-dc8471ed8413" providerId="ADAL" clId="{CCB16256-2C5F-407D-A192-4B92CA5A0C33}" dt="2022-05-30T16:25:58.947" v="761"/>
          <ac:spMkLst>
            <pc:docMk/>
            <pc:sldMk cId="2813895585" sldId="259"/>
            <ac:spMk id="3" creationId="{9C877549-89F8-6E90-5DEE-8EC048302502}"/>
          </ac:spMkLst>
        </pc:spChg>
        <pc:spChg chg="mod">
          <ac:chgData name="Gabriela Cuzea" userId="6e3e9dd2-e010-4cbf-aa98-dc8471ed8413" providerId="ADAL" clId="{CCB16256-2C5F-407D-A192-4B92CA5A0C33}" dt="2022-05-30T16:28:43.424" v="773" actId="14100"/>
          <ac:spMkLst>
            <pc:docMk/>
            <pc:sldMk cId="2813895585" sldId="259"/>
            <ac:spMk id="4" creationId="{2A0C0306-5B98-DC5C-911E-D59613889BAF}"/>
          </ac:spMkLst>
        </pc:spChg>
        <pc:picChg chg="add mod">
          <ac:chgData name="Gabriela Cuzea" userId="6e3e9dd2-e010-4cbf-aa98-dc8471ed8413" providerId="ADAL" clId="{CCB16256-2C5F-407D-A192-4B92CA5A0C33}" dt="2022-05-30T16:26:01.719" v="763" actId="1076"/>
          <ac:picMkLst>
            <pc:docMk/>
            <pc:sldMk cId="2813895585" sldId="259"/>
            <ac:picMk id="5" creationId="{C8AF2F13-9978-AF97-1363-D83C372D3CEF}"/>
          </ac:picMkLst>
        </pc:picChg>
      </pc:sldChg>
      <pc:sldChg chg="addSp delSp modSp new mod">
        <pc:chgData name="Gabriela Cuzea" userId="6e3e9dd2-e010-4cbf-aa98-dc8471ed8413" providerId="ADAL" clId="{CCB16256-2C5F-407D-A192-4B92CA5A0C33}" dt="2022-05-30T16:41:42.198" v="885" actId="2711"/>
        <pc:sldMkLst>
          <pc:docMk/>
          <pc:sldMk cId="4289692263" sldId="260"/>
        </pc:sldMkLst>
        <pc:spChg chg="mod">
          <ac:chgData name="Gabriela Cuzea" userId="6e3e9dd2-e010-4cbf-aa98-dc8471ed8413" providerId="ADAL" clId="{CCB16256-2C5F-407D-A192-4B92CA5A0C33}" dt="2022-05-30T16:41:42.198" v="885" actId="2711"/>
          <ac:spMkLst>
            <pc:docMk/>
            <pc:sldMk cId="4289692263" sldId="260"/>
            <ac:spMk id="2" creationId="{95CA2A83-D42B-4EF1-A51A-A3192E1695DE}"/>
          </ac:spMkLst>
        </pc:spChg>
        <pc:spChg chg="del">
          <ac:chgData name="Gabriela Cuzea" userId="6e3e9dd2-e010-4cbf-aa98-dc8471ed8413" providerId="ADAL" clId="{CCB16256-2C5F-407D-A192-4B92CA5A0C33}" dt="2022-05-30T16:35:37.635" v="860"/>
          <ac:spMkLst>
            <pc:docMk/>
            <pc:sldMk cId="4289692263" sldId="260"/>
            <ac:spMk id="3" creationId="{123CCB4C-86E6-25D9-7885-3BEFBF648539}"/>
          </ac:spMkLst>
        </pc:spChg>
        <pc:spChg chg="mod">
          <ac:chgData name="Gabriela Cuzea" userId="6e3e9dd2-e010-4cbf-aa98-dc8471ed8413" providerId="ADAL" clId="{CCB16256-2C5F-407D-A192-4B92CA5A0C33}" dt="2022-05-30T16:39:22.988" v="878" actId="12"/>
          <ac:spMkLst>
            <pc:docMk/>
            <pc:sldMk cId="4289692263" sldId="260"/>
            <ac:spMk id="4" creationId="{5FA86267-27FA-BD13-1BDA-ED6F7A642B9B}"/>
          </ac:spMkLst>
        </pc:spChg>
        <pc:picChg chg="add mod">
          <ac:chgData name="Gabriela Cuzea" userId="6e3e9dd2-e010-4cbf-aa98-dc8471ed8413" providerId="ADAL" clId="{CCB16256-2C5F-407D-A192-4B92CA5A0C33}" dt="2022-05-30T16:37:34.163" v="869" actId="14100"/>
          <ac:picMkLst>
            <pc:docMk/>
            <pc:sldMk cId="4289692263" sldId="260"/>
            <ac:picMk id="5" creationId="{905F157A-97E2-62A2-862F-5C1520D819FA}"/>
          </ac:picMkLst>
        </pc:picChg>
        <pc:picChg chg="add mod">
          <ac:chgData name="Gabriela Cuzea" userId="6e3e9dd2-e010-4cbf-aa98-dc8471ed8413" providerId="ADAL" clId="{CCB16256-2C5F-407D-A192-4B92CA5A0C33}" dt="2022-05-30T16:37:39.263" v="870" actId="14100"/>
          <ac:picMkLst>
            <pc:docMk/>
            <pc:sldMk cId="4289692263" sldId="260"/>
            <ac:picMk id="6" creationId="{C2CDDD0C-C3BD-C521-4CEB-1B32D6DEC557}"/>
          </ac:picMkLst>
        </pc:picChg>
      </pc:sldChg>
      <pc:sldChg chg="addSp delSp modSp new mod">
        <pc:chgData name="Gabriela Cuzea" userId="6e3e9dd2-e010-4cbf-aa98-dc8471ed8413" providerId="ADAL" clId="{CCB16256-2C5F-407D-A192-4B92CA5A0C33}" dt="2022-05-30T17:28:44.683" v="1245" actId="20577"/>
        <pc:sldMkLst>
          <pc:docMk/>
          <pc:sldMk cId="198337209" sldId="261"/>
        </pc:sldMkLst>
        <pc:spChg chg="mod">
          <ac:chgData name="Gabriela Cuzea" userId="6e3e9dd2-e010-4cbf-aa98-dc8471ed8413" providerId="ADAL" clId="{CCB16256-2C5F-407D-A192-4B92CA5A0C33}" dt="2022-05-30T17:28:44.683" v="1245" actId="20577"/>
          <ac:spMkLst>
            <pc:docMk/>
            <pc:sldMk cId="198337209" sldId="261"/>
            <ac:spMk id="2" creationId="{610AB793-337C-3035-2130-16D3D89A2B1E}"/>
          </ac:spMkLst>
        </pc:spChg>
        <pc:spChg chg="del">
          <ac:chgData name="Gabriela Cuzea" userId="6e3e9dd2-e010-4cbf-aa98-dc8471ed8413" providerId="ADAL" clId="{CCB16256-2C5F-407D-A192-4B92CA5A0C33}" dt="2022-05-30T16:43:22.979" v="908"/>
          <ac:spMkLst>
            <pc:docMk/>
            <pc:sldMk cId="198337209" sldId="261"/>
            <ac:spMk id="3" creationId="{C64C7734-1025-D0DF-C444-EB4377C1EE67}"/>
          </ac:spMkLst>
        </pc:spChg>
        <pc:spChg chg="mod">
          <ac:chgData name="Gabriela Cuzea" userId="6e3e9dd2-e010-4cbf-aa98-dc8471ed8413" providerId="ADAL" clId="{CCB16256-2C5F-407D-A192-4B92CA5A0C33}" dt="2022-05-30T16:45:18.861" v="920" actId="120"/>
          <ac:spMkLst>
            <pc:docMk/>
            <pc:sldMk cId="198337209" sldId="261"/>
            <ac:spMk id="4" creationId="{08DAE29E-893B-AD77-3CC1-929541129C5F}"/>
          </ac:spMkLst>
        </pc:spChg>
        <pc:picChg chg="add mod">
          <ac:chgData name="Gabriela Cuzea" userId="6e3e9dd2-e010-4cbf-aa98-dc8471ed8413" providerId="ADAL" clId="{CCB16256-2C5F-407D-A192-4B92CA5A0C33}" dt="2022-05-30T16:44:14.860" v="913" actId="14100"/>
          <ac:picMkLst>
            <pc:docMk/>
            <pc:sldMk cId="198337209" sldId="261"/>
            <ac:picMk id="5" creationId="{2D20625D-5362-25D5-0989-B4017443CFAB}"/>
          </ac:picMkLst>
        </pc:picChg>
        <pc:picChg chg="add mod">
          <ac:chgData name="Gabriela Cuzea" userId="6e3e9dd2-e010-4cbf-aa98-dc8471ed8413" providerId="ADAL" clId="{CCB16256-2C5F-407D-A192-4B92CA5A0C33}" dt="2022-05-30T16:44:12.070" v="912" actId="1076"/>
          <ac:picMkLst>
            <pc:docMk/>
            <pc:sldMk cId="198337209" sldId="261"/>
            <ac:picMk id="7" creationId="{2B9BA936-7D36-89DF-2BFE-353CDA5A96FC}"/>
          </ac:picMkLst>
        </pc:picChg>
      </pc:sldChg>
      <pc:sldChg chg="new del">
        <pc:chgData name="Gabriela Cuzea" userId="6e3e9dd2-e010-4cbf-aa98-dc8471ed8413" providerId="ADAL" clId="{CCB16256-2C5F-407D-A192-4B92CA5A0C33}" dt="2022-05-30T16:32:18.128" v="777" actId="47"/>
        <pc:sldMkLst>
          <pc:docMk/>
          <pc:sldMk cId="566377440" sldId="262"/>
        </pc:sldMkLst>
      </pc:sldChg>
      <pc:sldChg chg="addSp delSp modSp new mod">
        <pc:chgData name="Gabriela Cuzea" userId="6e3e9dd2-e010-4cbf-aa98-dc8471ed8413" providerId="ADAL" clId="{CCB16256-2C5F-407D-A192-4B92CA5A0C33}" dt="2022-05-30T17:38:46.674" v="1303" actId="27636"/>
        <pc:sldMkLst>
          <pc:docMk/>
          <pc:sldMk cId="1689177646" sldId="262"/>
        </pc:sldMkLst>
        <pc:spChg chg="mod">
          <ac:chgData name="Gabriela Cuzea" userId="6e3e9dd2-e010-4cbf-aa98-dc8471ed8413" providerId="ADAL" clId="{CCB16256-2C5F-407D-A192-4B92CA5A0C33}" dt="2022-05-30T17:38:46.674" v="1303" actId="27636"/>
          <ac:spMkLst>
            <pc:docMk/>
            <pc:sldMk cId="1689177646" sldId="262"/>
            <ac:spMk id="2" creationId="{ACCC24DB-6E29-A02F-A64C-724B953B9101}"/>
          </ac:spMkLst>
        </pc:spChg>
        <pc:spChg chg="del">
          <ac:chgData name="Gabriela Cuzea" userId="6e3e9dd2-e010-4cbf-aa98-dc8471ed8413" providerId="ADAL" clId="{CCB16256-2C5F-407D-A192-4B92CA5A0C33}" dt="2022-05-30T16:48:24.552" v="921"/>
          <ac:spMkLst>
            <pc:docMk/>
            <pc:sldMk cId="1689177646" sldId="262"/>
            <ac:spMk id="3" creationId="{0395D757-C852-C387-6C70-B58AEC93ABE1}"/>
          </ac:spMkLst>
        </pc:spChg>
        <pc:spChg chg="mod">
          <ac:chgData name="Gabriela Cuzea" userId="6e3e9dd2-e010-4cbf-aa98-dc8471ed8413" providerId="ADAL" clId="{CCB16256-2C5F-407D-A192-4B92CA5A0C33}" dt="2022-05-30T16:49:14.048" v="942" actId="2711"/>
          <ac:spMkLst>
            <pc:docMk/>
            <pc:sldMk cId="1689177646" sldId="262"/>
            <ac:spMk id="4" creationId="{0795BEAA-7980-4320-4920-AF186CFF00DF}"/>
          </ac:spMkLst>
        </pc:spChg>
        <pc:picChg chg="add mod">
          <ac:chgData name="Gabriela Cuzea" userId="6e3e9dd2-e010-4cbf-aa98-dc8471ed8413" providerId="ADAL" clId="{CCB16256-2C5F-407D-A192-4B92CA5A0C33}" dt="2022-05-30T16:48:26.474" v="922" actId="14100"/>
          <ac:picMkLst>
            <pc:docMk/>
            <pc:sldMk cId="1689177646" sldId="262"/>
            <ac:picMk id="5" creationId="{79A65C64-E1C0-0182-1DAF-2F58D740201D}"/>
          </ac:picMkLst>
        </pc:picChg>
      </pc:sldChg>
      <pc:sldChg chg="addSp delSp modSp new mod">
        <pc:chgData name="Gabriela Cuzea" userId="6e3e9dd2-e010-4cbf-aa98-dc8471ed8413" providerId="ADAL" clId="{CCB16256-2C5F-407D-A192-4B92CA5A0C33}" dt="2022-05-30T17:38:41.674" v="1301" actId="20577"/>
        <pc:sldMkLst>
          <pc:docMk/>
          <pc:sldMk cId="348706321" sldId="263"/>
        </pc:sldMkLst>
        <pc:spChg chg="mod">
          <ac:chgData name="Gabriela Cuzea" userId="6e3e9dd2-e010-4cbf-aa98-dc8471ed8413" providerId="ADAL" clId="{CCB16256-2C5F-407D-A192-4B92CA5A0C33}" dt="2022-05-30T17:38:41.674" v="1301" actId="20577"/>
          <ac:spMkLst>
            <pc:docMk/>
            <pc:sldMk cId="348706321" sldId="263"/>
            <ac:spMk id="2" creationId="{F207257E-A00C-6BEE-9C1D-B503B3D990D8}"/>
          </ac:spMkLst>
        </pc:spChg>
        <pc:spChg chg="del">
          <ac:chgData name="Gabriela Cuzea" userId="6e3e9dd2-e010-4cbf-aa98-dc8471ed8413" providerId="ADAL" clId="{CCB16256-2C5F-407D-A192-4B92CA5A0C33}" dt="2022-05-30T16:50:03.890" v="949"/>
          <ac:spMkLst>
            <pc:docMk/>
            <pc:sldMk cId="348706321" sldId="263"/>
            <ac:spMk id="3" creationId="{1B135CE9-8254-7857-6A2E-D0E759722A68}"/>
          </ac:spMkLst>
        </pc:spChg>
        <pc:spChg chg="mod">
          <ac:chgData name="Gabriela Cuzea" userId="6e3e9dd2-e010-4cbf-aa98-dc8471ed8413" providerId="ADAL" clId="{CCB16256-2C5F-407D-A192-4B92CA5A0C33}" dt="2022-05-30T16:51:14.458" v="957" actId="2711"/>
          <ac:spMkLst>
            <pc:docMk/>
            <pc:sldMk cId="348706321" sldId="263"/>
            <ac:spMk id="4" creationId="{6976233A-DDA2-8683-8108-14D99C494CDD}"/>
          </ac:spMkLst>
        </pc:spChg>
        <pc:picChg chg="add mod">
          <ac:chgData name="Gabriela Cuzea" userId="6e3e9dd2-e010-4cbf-aa98-dc8471ed8413" providerId="ADAL" clId="{CCB16256-2C5F-407D-A192-4B92CA5A0C33}" dt="2022-05-30T16:56:31.115" v="983" actId="1076"/>
          <ac:picMkLst>
            <pc:docMk/>
            <pc:sldMk cId="348706321" sldId="263"/>
            <ac:picMk id="5" creationId="{28B70454-559F-772B-684B-36950752CBA9}"/>
          </ac:picMkLst>
        </pc:picChg>
        <pc:picChg chg="add mod">
          <ac:chgData name="Gabriela Cuzea" userId="6e3e9dd2-e010-4cbf-aa98-dc8471ed8413" providerId="ADAL" clId="{CCB16256-2C5F-407D-A192-4B92CA5A0C33}" dt="2022-05-30T16:55:35.606" v="982" actId="14100"/>
          <ac:picMkLst>
            <pc:docMk/>
            <pc:sldMk cId="348706321" sldId="263"/>
            <ac:picMk id="6" creationId="{20ECBE9A-A58E-9112-821F-7D4692831EFE}"/>
          </ac:picMkLst>
        </pc:picChg>
      </pc:sldChg>
      <pc:sldChg chg="addSp delSp modSp new mod ord">
        <pc:chgData name="Gabriela Cuzea" userId="6e3e9dd2-e010-4cbf-aa98-dc8471ed8413" providerId="ADAL" clId="{CCB16256-2C5F-407D-A192-4B92CA5A0C33}" dt="2022-05-30T17:28:11.838" v="1239"/>
        <pc:sldMkLst>
          <pc:docMk/>
          <pc:sldMk cId="3249447967" sldId="264"/>
        </pc:sldMkLst>
        <pc:spChg chg="mod">
          <ac:chgData name="Gabriela Cuzea" userId="6e3e9dd2-e010-4cbf-aa98-dc8471ed8413" providerId="ADAL" clId="{CCB16256-2C5F-407D-A192-4B92CA5A0C33}" dt="2022-05-30T16:58:31.051" v="987" actId="2711"/>
          <ac:spMkLst>
            <pc:docMk/>
            <pc:sldMk cId="3249447967" sldId="264"/>
            <ac:spMk id="2" creationId="{C3C944F3-41F0-6734-44CD-E29D7D28563E}"/>
          </ac:spMkLst>
        </pc:spChg>
        <pc:spChg chg="del">
          <ac:chgData name="Gabriela Cuzea" userId="6e3e9dd2-e010-4cbf-aa98-dc8471ed8413" providerId="ADAL" clId="{CCB16256-2C5F-407D-A192-4B92CA5A0C33}" dt="2022-05-30T16:58:42.551" v="988"/>
          <ac:spMkLst>
            <pc:docMk/>
            <pc:sldMk cId="3249447967" sldId="264"/>
            <ac:spMk id="3" creationId="{EA3FF0B2-40F8-6C39-57E3-3D4AB0CBF0CB}"/>
          </ac:spMkLst>
        </pc:spChg>
        <pc:spChg chg="mod">
          <ac:chgData name="Gabriela Cuzea" userId="6e3e9dd2-e010-4cbf-aa98-dc8471ed8413" providerId="ADAL" clId="{CCB16256-2C5F-407D-A192-4B92CA5A0C33}" dt="2022-05-30T16:59:24.515" v="1003" actId="14100"/>
          <ac:spMkLst>
            <pc:docMk/>
            <pc:sldMk cId="3249447967" sldId="264"/>
            <ac:spMk id="4" creationId="{39A0E2C5-78BC-A2F1-B39E-89DBAAC749C7}"/>
          </ac:spMkLst>
        </pc:spChg>
        <pc:picChg chg="add mod">
          <ac:chgData name="Gabriela Cuzea" userId="6e3e9dd2-e010-4cbf-aa98-dc8471ed8413" providerId="ADAL" clId="{CCB16256-2C5F-407D-A192-4B92CA5A0C33}" dt="2022-05-30T16:58:42.551" v="988"/>
          <ac:picMkLst>
            <pc:docMk/>
            <pc:sldMk cId="3249447967" sldId="264"/>
            <ac:picMk id="5" creationId="{555ECB6E-3BF0-2FD6-E0D4-7A6D576639EA}"/>
          </ac:picMkLst>
        </pc:picChg>
      </pc:sldChg>
      <pc:sldChg chg="new del">
        <pc:chgData name="Gabriela Cuzea" userId="6e3e9dd2-e010-4cbf-aa98-dc8471ed8413" providerId="ADAL" clId="{CCB16256-2C5F-407D-A192-4B92CA5A0C33}" dt="2022-05-30T17:02:07.920" v="1005" actId="47"/>
        <pc:sldMkLst>
          <pc:docMk/>
          <pc:sldMk cId="995516834" sldId="265"/>
        </pc:sldMkLst>
      </pc:sldChg>
      <pc:sldChg chg="addSp delSp modSp new mod ord">
        <pc:chgData name="Gabriela Cuzea" userId="6e3e9dd2-e010-4cbf-aa98-dc8471ed8413" providerId="ADAL" clId="{CCB16256-2C5F-407D-A192-4B92CA5A0C33}" dt="2022-05-30T17:28:28.044" v="1242"/>
        <pc:sldMkLst>
          <pc:docMk/>
          <pc:sldMk cId="1393890940" sldId="265"/>
        </pc:sldMkLst>
        <pc:spChg chg="mod">
          <ac:chgData name="Gabriela Cuzea" userId="6e3e9dd2-e010-4cbf-aa98-dc8471ed8413" providerId="ADAL" clId="{CCB16256-2C5F-407D-A192-4B92CA5A0C33}" dt="2022-05-30T17:28:19.762" v="1240" actId="20577"/>
          <ac:spMkLst>
            <pc:docMk/>
            <pc:sldMk cId="1393890940" sldId="265"/>
            <ac:spMk id="2" creationId="{40190AA8-30BF-BA92-AE2B-B7095D96BAF0}"/>
          </ac:spMkLst>
        </pc:spChg>
        <pc:spChg chg="del">
          <ac:chgData name="Gabriela Cuzea" userId="6e3e9dd2-e010-4cbf-aa98-dc8471ed8413" providerId="ADAL" clId="{CCB16256-2C5F-407D-A192-4B92CA5A0C33}" dt="2022-05-30T17:02:26.731" v="1009"/>
          <ac:spMkLst>
            <pc:docMk/>
            <pc:sldMk cId="1393890940" sldId="265"/>
            <ac:spMk id="3" creationId="{2586F863-6270-D73D-B0BC-B6B5CB0786BA}"/>
          </ac:spMkLst>
        </pc:spChg>
        <pc:spChg chg="mod">
          <ac:chgData name="Gabriela Cuzea" userId="6e3e9dd2-e010-4cbf-aa98-dc8471ed8413" providerId="ADAL" clId="{CCB16256-2C5F-407D-A192-4B92CA5A0C33}" dt="2022-05-30T17:19:11.840" v="1132" actId="27636"/>
          <ac:spMkLst>
            <pc:docMk/>
            <pc:sldMk cId="1393890940" sldId="265"/>
            <ac:spMk id="4" creationId="{2A1EEC52-C36C-B96E-1F32-1254F521AD36}"/>
          </ac:spMkLst>
        </pc:spChg>
        <pc:graphicFrameChg chg="add del mod">
          <ac:chgData name="Gabriela Cuzea" userId="6e3e9dd2-e010-4cbf-aa98-dc8471ed8413" providerId="ADAL" clId="{CCB16256-2C5F-407D-A192-4B92CA5A0C33}" dt="2022-05-30T17:17:43.700" v="1096"/>
          <ac:graphicFrameMkLst>
            <pc:docMk/>
            <pc:sldMk cId="1393890940" sldId="265"/>
            <ac:graphicFrameMk id="9" creationId="{7D44DBA7-DD02-FB9A-1316-E4312156B949}"/>
          </ac:graphicFrameMkLst>
        </pc:graphicFrameChg>
        <pc:picChg chg="add mod">
          <ac:chgData name="Gabriela Cuzea" userId="6e3e9dd2-e010-4cbf-aa98-dc8471ed8413" providerId="ADAL" clId="{CCB16256-2C5F-407D-A192-4B92CA5A0C33}" dt="2022-05-30T17:02:28.551" v="1010" actId="14100"/>
          <ac:picMkLst>
            <pc:docMk/>
            <pc:sldMk cId="1393890940" sldId="265"/>
            <ac:picMk id="5" creationId="{E9095C95-9258-318A-E1AB-12ABAB4CE576}"/>
          </ac:picMkLst>
        </pc:picChg>
        <pc:picChg chg="add mod">
          <ac:chgData name="Gabriela Cuzea" userId="6e3e9dd2-e010-4cbf-aa98-dc8471ed8413" providerId="ADAL" clId="{CCB16256-2C5F-407D-A192-4B92CA5A0C33}" dt="2022-05-30T17:09:08.358" v="1012" actId="1076"/>
          <ac:picMkLst>
            <pc:docMk/>
            <pc:sldMk cId="1393890940" sldId="265"/>
            <ac:picMk id="7" creationId="{262CC510-9354-84C2-D59A-28E35E9DF64E}"/>
          </ac:picMkLst>
        </pc:picChg>
        <pc:picChg chg="add mod">
          <ac:chgData name="Gabriela Cuzea" userId="6e3e9dd2-e010-4cbf-aa98-dc8471ed8413" providerId="ADAL" clId="{CCB16256-2C5F-407D-A192-4B92CA5A0C33}" dt="2022-05-30T17:11:27.917" v="1067" actId="1076"/>
          <ac:picMkLst>
            <pc:docMk/>
            <pc:sldMk cId="1393890940" sldId="265"/>
            <ac:picMk id="8" creationId="{2364D80D-B6B7-849D-62FD-1FB37E1E8C2D}"/>
          </ac:picMkLst>
        </pc:picChg>
      </pc:sldChg>
      <pc:sldChg chg="new del">
        <pc:chgData name="Gabriela Cuzea" userId="6e3e9dd2-e010-4cbf-aa98-dc8471ed8413" providerId="ADAL" clId="{CCB16256-2C5F-407D-A192-4B92CA5A0C33}" dt="2022-05-30T17:02:14.267" v="1007" actId="47"/>
        <pc:sldMkLst>
          <pc:docMk/>
          <pc:sldMk cId="2422551690" sldId="265"/>
        </pc:sldMkLst>
      </pc:sldChg>
      <pc:sldChg chg="addSp delSp modSp new mod ord">
        <pc:chgData name="Gabriela Cuzea" userId="6e3e9dd2-e010-4cbf-aa98-dc8471ed8413" providerId="ADAL" clId="{CCB16256-2C5F-407D-A192-4B92CA5A0C33}" dt="2022-05-30T17:28:38.746" v="1244"/>
        <pc:sldMkLst>
          <pc:docMk/>
          <pc:sldMk cId="2597391413" sldId="266"/>
        </pc:sldMkLst>
        <pc:spChg chg="mod">
          <ac:chgData name="Gabriela Cuzea" userId="6e3e9dd2-e010-4cbf-aa98-dc8471ed8413" providerId="ADAL" clId="{CCB16256-2C5F-407D-A192-4B92CA5A0C33}" dt="2022-05-30T17:24:49.813" v="1175" actId="2711"/>
          <ac:spMkLst>
            <pc:docMk/>
            <pc:sldMk cId="2597391413" sldId="266"/>
            <ac:spMk id="2" creationId="{EFE47229-AC93-3B10-EF0A-FF4DE22DAA90}"/>
          </ac:spMkLst>
        </pc:spChg>
        <pc:spChg chg="del">
          <ac:chgData name="Gabriela Cuzea" userId="6e3e9dd2-e010-4cbf-aa98-dc8471ed8413" providerId="ADAL" clId="{CCB16256-2C5F-407D-A192-4B92CA5A0C33}" dt="2022-05-30T17:20:15.999" v="1136"/>
          <ac:spMkLst>
            <pc:docMk/>
            <pc:sldMk cId="2597391413" sldId="266"/>
            <ac:spMk id="3" creationId="{9DDDA825-037B-5A3A-4AC0-952F6A946A39}"/>
          </ac:spMkLst>
        </pc:spChg>
        <pc:spChg chg="mod">
          <ac:chgData name="Gabriela Cuzea" userId="6e3e9dd2-e010-4cbf-aa98-dc8471ed8413" providerId="ADAL" clId="{CCB16256-2C5F-407D-A192-4B92CA5A0C33}" dt="2022-05-30T17:25:30.092" v="1236" actId="120"/>
          <ac:spMkLst>
            <pc:docMk/>
            <pc:sldMk cId="2597391413" sldId="266"/>
            <ac:spMk id="4" creationId="{E384A889-B62E-FA41-F045-F7FFEB653A09}"/>
          </ac:spMkLst>
        </pc:spChg>
        <pc:spChg chg="add del mod">
          <ac:chgData name="Gabriela Cuzea" userId="6e3e9dd2-e010-4cbf-aa98-dc8471ed8413" providerId="ADAL" clId="{CCB16256-2C5F-407D-A192-4B92CA5A0C33}" dt="2022-05-30T17:22:16.355" v="1142"/>
          <ac:spMkLst>
            <pc:docMk/>
            <pc:sldMk cId="2597391413" sldId="266"/>
            <ac:spMk id="7" creationId="{86C50BFD-6CC3-F02C-95AD-52CADD1B1D7D}"/>
          </ac:spMkLst>
        </pc:spChg>
        <pc:picChg chg="add del mod">
          <ac:chgData name="Gabriela Cuzea" userId="6e3e9dd2-e010-4cbf-aa98-dc8471ed8413" providerId="ADAL" clId="{CCB16256-2C5F-407D-A192-4B92CA5A0C33}" dt="2022-05-30T17:20:21.245" v="1141" actId="478"/>
          <ac:picMkLst>
            <pc:docMk/>
            <pc:sldMk cId="2597391413" sldId="266"/>
            <ac:picMk id="5" creationId="{19A3AD0D-5819-0E08-1B90-CDB9188C943F}"/>
          </ac:picMkLst>
        </pc:picChg>
        <pc:picChg chg="add mod">
          <ac:chgData name="Gabriela Cuzea" userId="6e3e9dd2-e010-4cbf-aa98-dc8471ed8413" providerId="ADAL" clId="{CCB16256-2C5F-407D-A192-4B92CA5A0C33}" dt="2022-05-30T17:23:28.829" v="1148" actId="1076"/>
          <ac:picMkLst>
            <pc:docMk/>
            <pc:sldMk cId="2597391413" sldId="266"/>
            <ac:picMk id="8" creationId="{C4C7665B-DC3E-8B31-F8C5-0A44299E0864}"/>
          </ac:picMkLst>
        </pc:picChg>
        <pc:picChg chg="add mod">
          <ac:chgData name="Gabriela Cuzea" userId="6e3e9dd2-e010-4cbf-aa98-dc8471ed8413" providerId="ADAL" clId="{CCB16256-2C5F-407D-A192-4B92CA5A0C33}" dt="2022-05-30T17:23:27.466" v="1147" actId="1076"/>
          <ac:picMkLst>
            <pc:docMk/>
            <pc:sldMk cId="2597391413" sldId="266"/>
            <ac:picMk id="10" creationId="{342F9D1F-9750-E721-55BC-D67203BDF53B}"/>
          </ac:picMkLst>
        </pc:picChg>
      </pc:sldChg>
      <pc:sldChg chg="addSp delSp modSp new mod">
        <pc:chgData name="Gabriela Cuzea" userId="6e3e9dd2-e010-4cbf-aa98-dc8471ed8413" providerId="ADAL" clId="{CCB16256-2C5F-407D-A192-4B92CA5A0C33}" dt="2022-05-30T17:57:40.706" v="1450" actId="14100"/>
        <pc:sldMkLst>
          <pc:docMk/>
          <pc:sldMk cId="1398274940" sldId="267"/>
        </pc:sldMkLst>
        <pc:spChg chg="mod">
          <ac:chgData name="Gabriela Cuzea" userId="6e3e9dd2-e010-4cbf-aa98-dc8471ed8413" providerId="ADAL" clId="{CCB16256-2C5F-407D-A192-4B92CA5A0C33}" dt="2022-05-30T17:51:51.129" v="1384" actId="20577"/>
          <ac:spMkLst>
            <pc:docMk/>
            <pc:sldMk cId="1398274940" sldId="267"/>
            <ac:spMk id="2" creationId="{9E63BA68-1D79-94A7-4DCB-1E03409BF193}"/>
          </ac:spMkLst>
        </pc:spChg>
        <pc:spChg chg="del">
          <ac:chgData name="Gabriela Cuzea" userId="6e3e9dd2-e010-4cbf-aa98-dc8471ed8413" providerId="ADAL" clId="{CCB16256-2C5F-407D-A192-4B92CA5A0C33}" dt="2022-05-30T17:30:35.630" v="1274"/>
          <ac:spMkLst>
            <pc:docMk/>
            <pc:sldMk cId="1398274940" sldId="267"/>
            <ac:spMk id="3" creationId="{D69C5DC2-DA23-5CA6-D173-FADF7F6865BE}"/>
          </ac:spMkLst>
        </pc:spChg>
        <pc:spChg chg="mod">
          <ac:chgData name="Gabriela Cuzea" userId="6e3e9dd2-e010-4cbf-aa98-dc8471ed8413" providerId="ADAL" clId="{CCB16256-2C5F-407D-A192-4B92CA5A0C33}" dt="2022-05-30T17:31:06.681" v="1281" actId="120"/>
          <ac:spMkLst>
            <pc:docMk/>
            <pc:sldMk cId="1398274940" sldId="267"/>
            <ac:spMk id="4" creationId="{366D8C8A-1A4E-0EDA-DB5B-CA0FEF52BCF8}"/>
          </ac:spMkLst>
        </pc:spChg>
        <pc:spChg chg="add mod">
          <ac:chgData name="Gabriela Cuzea" userId="6e3e9dd2-e010-4cbf-aa98-dc8471ed8413" providerId="ADAL" clId="{CCB16256-2C5F-407D-A192-4B92CA5A0C33}" dt="2022-05-30T17:57:09.331" v="1447" actId="5793"/>
          <ac:spMkLst>
            <pc:docMk/>
            <pc:sldMk cId="1398274940" sldId="267"/>
            <ac:spMk id="10" creationId="{D5BF05F4-6678-E951-BB54-502D0580AC93}"/>
          </ac:spMkLst>
        </pc:spChg>
        <pc:picChg chg="add del mod">
          <ac:chgData name="Gabriela Cuzea" userId="6e3e9dd2-e010-4cbf-aa98-dc8471ed8413" providerId="ADAL" clId="{CCB16256-2C5F-407D-A192-4B92CA5A0C33}" dt="2022-05-30T17:52:04.336" v="1385" actId="478"/>
          <ac:picMkLst>
            <pc:docMk/>
            <pc:sldMk cId="1398274940" sldId="267"/>
            <ac:picMk id="5" creationId="{491C974D-191B-0BA1-ECEB-4AAC2671E23A}"/>
          </ac:picMkLst>
        </pc:picChg>
        <pc:picChg chg="add mod">
          <ac:chgData name="Gabriela Cuzea" userId="6e3e9dd2-e010-4cbf-aa98-dc8471ed8413" providerId="ADAL" clId="{CCB16256-2C5F-407D-A192-4B92CA5A0C33}" dt="2022-05-30T17:57:40.706" v="1450" actId="14100"/>
          <ac:picMkLst>
            <pc:docMk/>
            <pc:sldMk cId="1398274940" sldId="267"/>
            <ac:picMk id="7" creationId="{229D0DD2-6DA9-F778-69B3-488B5372A723}"/>
          </ac:picMkLst>
        </pc:picChg>
        <pc:picChg chg="add mod modCrop">
          <ac:chgData name="Gabriela Cuzea" userId="6e3e9dd2-e010-4cbf-aa98-dc8471ed8413" providerId="ADAL" clId="{CCB16256-2C5F-407D-A192-4B92CA5A0C33}" dt="2022-05-30T17:37:08.574" v="1300" actId="1076"/>
          <ac:picMkLst>
            <pc:docMk/>
            <pc:sldMk cId="1398274940" sldId="267"/>
            <ac:picMk id="8" creationId="{75DB1D66-2CED-B247-69EB-D63B687B99FB}"/>
          </ac:picMkLst>
        </pc:picChg>
        <pc:picChg chg="add mod">
          <ac:chgData name="Gabriela Cuzea" userId="6e3e9dd2-e010-4cbf-aa98-dc8471ed8413" providerId="ADAL" clId="{CCB16256-2C5F-407D-A192-4B92CA5A0C33}" dt="2022-05-30T17:52:09.965" v="1388" actId="1076"/>
          <ac:picMkLst>
            <pc:docMk/>
            <pc:sldMk cId="1398274940" sldId="267"/>
            <ac:picMk id="3074" creationId="{7AED2B3A-91EB-5C9D-F180-C0E440DFCA15}"/>
          </ac:picMkLst>
        </pc:picChg>
      </pc:sldChg>
      <pc:sldChg chg="addSp delSp modSp new mod">
        <pc:chgData name="Gabriela Cuzea" userId="6e3e9dd2-e010-4cbf-aa98-dc8471ed8413" providerId="ADAL" clId="{CCB16256-2C5F-407D-A192-4B92CA5A0C33}" dt="2022-05-30T17:44:37.519" v="1325" actId="20577"/>
        <pc:sldMkLst>
          <pc:docMk/>
          <pc:sldMk cId="1273735069" sldId="268"/>
        </pc:sldMkLst>
        <pc:spChg chg="mod">
          <ac:chgData name="Gabriela Cuzea" userId="6e3e9dd2-e010-4cbf-aa98-dc8471ed8413" providerId="ADAL" clId="{CCB16256-2C5F-407D-A192-4B92CA5A0C33}" dt="2022-05-30T17:44:37.519" v="1325" actId="20577"/>
          <ac:spMkLst>
            <pc:docMk/>
            <pc:sldMk cId="1273735069" sldId="268"/>
            <ac:spMk id="2" creationId="{3E4BD060-B7F5-CB55-1528-93979FEB3237}"/>
          </ac:spMkLst>
        </pc:spChg>
        <pc:spChg chg="del">
          <ac:chgData name="Gabriela Cuzea" userId="6e3e9dd2-e010-4cbf-aa98-dc8471ed8413" providerId="ADAL" clId="{CCB16256-2C5F-407D-A192-4B92CA5A0C33}" dt="2022-05-30T17:44:27.114" v="1305"/>
          <ac:spMkLst>
            <pc:docMk/>
            <pc:sldMk cId="1273735069" sldId="268"/>
            <ac:spMk id="3" creationId="{82E1730E-10F9-671A-3DB4-15855088DD2D}"/>
          </ac:spMkLst>
        </pc:spChg>
        <pc:picChg chg="add mod">
          <ac:chgData name="Gabriela Cuzea" userId="6e3e9dd2-e010-4cbf-aa98-dc8471ed8413" providerId="ADAL" clId="{CCB16256-2C5F-407D-A192-4B92CA5A0C33}" dt="2022-05-30T17:44:29.793" v="1306" actId="1076"/>
          <ac:picMkLst>
            <pc:docMk/>
            <pc:sldMk cId="1273735069" sldId="268"/>
            <ac:picMk id="2050" creationId="{81BD9E43-D6C5-2A2B-0E49-C28E95991587}"/>
          </ac:picMkLst>
        </pc:picChg>
      </pc:sldChg>
      <pc:sldChg chg="addSp modSp new mod">
        <pc:chgData name="Gabriela Cuzea" userId="6e3e9dd2-e010-4cbf-aa98-dc8471ed8413" providerId="ADAL" clId="{CCB16256-2C5F-407D-A192-4B92CA5A0C33}" dt="2022-05-30T17:53:16.706" v="1408" actId="20577"/>
        <pc:sldMkLst>
          <pc:docMk/>
          <pc:sldMk cId="1306638394" sldId="269"/>
        </pc:sldMkLst>
        <pc:spChg chg="add mod">
          <ac:chgData name="Gabriela Cuzea" userId="6e3e9dd2-e010-4cbf-aa98-dc8471ed8413" providerId="ADAL" clId="{CCB16256-2C5F-407D-A192-4B92CA5A0C33}" dt="2022-05-30T17:53:16.706" v="1408" actId="20577"/>
          <ac:spMkLst>
            <pc:docMk/>
            <pc:sldMk cId="1306638394" sldId="269"/>
            <ac:spMk id="2" creationId="{48424A20-8E58-5926-5822-33F827F8BBB1}"/>
          </ac:spMkLst>
        </pc:spChg>
      </pc:sldChg>
      <pc:sldChg chg="modSp new del mod">
        <pc:chgData name="Gabriela Cuzea" userId="6e3e9dd2-e010-4cbf-aa98-dc8471ed8413" providerId="ADAL" clId="{CCB16256-2C5F-407D-A192-4B92CA5A0C33}" dt="2022-05-30T17:47:19.836" v="1345" actId="47"/>
        <pc:sldMkLst>
          <pc:docMk/>
          <pc:sldMk cId="2652652225" sldId="269"/>
        </pc:sldMkLst>
        <pc:spChg chg="mod">
          <ac:chgData name="Gabriela Cuzea" userId="6e3e9dd2-e010-4cbf-aa98-dc8471ed8413" providerId="ADAL" clId="{CCB16256-2C5F-407D-A192-4B92CA5A0C33}" dt="2022-05-30T17:47:13.298" v="1344" actId="14100"/>
          <ac:spMkLst>
            <pc:docMk/>
            <pc:sldMk cId="2652652225" sldId="269"/>
            <ac:spMk id="2" creationId="{8FDC6795-F250-8925-2AEE-D56B40C8C1A6}"/>
          </ac:spMkLst>
        </pc:spChg>
      </pc:sldChg>
      <pc:sldChg chg="addSp modSp new mod">
        <pc:chgData name="Gabriela Cuzea" userId="6e3e9dd2-e010-4cbf-aa98-dc8471ed8413" providerId="ADAL" clId="{CCB16256-2C5F-407D-A192-4B92CA5A0C33}" dt="2022-05-30T18:00:34.523" v="1474" actId="20577"/>
        <pc:sldMkLst>
          <pc:docMk/>
          <pc:sldMk cId="3197398120" sldId="270"/>
        </pc:sldMkLst>
        <pc:spChg chg="add mod">
          <ac:chgData name="Gabriela Cuzea" userId="6e3e9dd2-e010-4cbf-aa98-dc8471ed8413" providerId="ADAL" clId="{CCB16256-2C5F-407D-A192-4B92CA5A0C33}" dt="2022-05-30T18:00:34.523" v="1474" actId="20577"/>
          <ac:spMkLst>
            <pc:docMk/>
            <pc:sldMk cId="3197398120" sldId="270"/>
            <ac:spMk id="2" creationId="{99318518-5A2D-2D09-099B-25D05A246B02}"/>
          </ac:spMkLst>
        </pc:spChg>
      </pc:sldChg>
      <pc:sldChg chg="addSp modSp new mod">
        <pc:chgData name="Gabriela Cuzea" userId="6e3e9dd2-e010-4cbf-aa98-dc8471ed8413" providerId="ADAL" clId="{CCB16256-2C5F-407D-A192-4B92CA5A0C33}" dt="2022-05-30T19:12:00.483" v="1538" actId="20577"/>
        <pc:sldMkLst>
          <pc:docMk/>
          <pc:sldMk cId="3596246976" sldId="271"/>
        </pc:sldMkLst>
        <pc:spChg chg="add mod">
          <ac:chgData name="Gabriela Cuzea" userId="6e3e9dd2-e010-4cbf-aa98-dc8471ed8413" providerId="ADAL" clId="{CCB16256-2C5F-407D-A192-4B92CA5A0C33}" dt="2022-05-30T19:12:00.483" v="1538" actId="20577"/>
          <ac:spMkLst>
            <pc:docMk/>
            <pc:sldMk cId="3596246976" sldId="271"/>
            <ac:spMk id="8" creationId="{D6AF5495-C6A3-F4F6-3ED1-AB7F6B7FF112}"/>
          </ac:spMkLst>
        </pc:spChg>
        <pc:picChg chg="add mod">
          <ac:chgData name="Gabriela Cuzea" userId="6e3e9dd2-e010-4cbf-aa98-dc8471ed8413" providerId="ADAL" clId="{CCB16256-2C5F-407D-A192-4B92CA5A0C33}" dt="2022-05-30T19:11:21.494" v="1491" actId="14100"/>
          <ac:picMkLst>
            <pc:docMk/>
            <pc:sldMk cId="3596246976" sldId="271"/>
            <ac:picMk id="3" creationId="{2D392909-DDD3-7EA3-334B-3C856CF9AE24}"/>
          </ac:picMkLst>
        </pc:picChg>
        <pc:picChg chg="add mod">
          <ac:chgData name="Gabriela Cuzea" userId="6e3e9dd2-e010-4cbf-aa98-dc8471ed8413" providerId="ADAL" clId="{CCB16256-2C5F-407D-A192-4B92CA5A0C33}" dt="2022-05-30T19:08:33.538" v="1484" actId="1076"/>
          <ac:picMkLst>
            <pc:docMk/>
            <pc:sldMk cId="3596246976" sldId="271"/>
            <ac:picMk id="5" creationId="{EA58284E-4857-E355-FD6D-DCBAFB046DD4}"/>
          </ac:picMkLst>
        </pc:picChg>
        <pc:picChg chg="add mod">
          <ac:chgData name="Gabriela Cuzea" userId="6e3e9dd2-e010-4cbf-aa98-dc8471ed8413" providerId="ADAL" clId="{CCB16256-2C5F-407D-A192-4B92CA5A0C33}" dt="2022-05-30T19:09:09.860" v="1490" actId="1076"/>
          <ac:picMkLst>
            <pc:docMk/>
            <pc:sldMk cId="3596246976" sldId="271"/>
            <ac:picMk id="7" creationId="{03D091A8-DEA3-8BF5-6805-480F145411E3}"/>
          </ac:picMkLst>
        </pc:picChg>
      </pc:sldChg>
      <pc:sldChg chg="addSp delSp modSp new mod">
        <pc:chgData name="Gabriela Cuzea" userId="6e3e9dd2-e010-4cbf-aa98-dc8471ed8413" providerId="ADAL" clId="{CCB16256-2C5F-407D-A192-4B92CA5A0C33}" dt="2022-05-30T19:22:42.944" v="1551" actId="478"/>
        <pc:sldMkLst>
          <pc:docMk/>
          <pc:sldMk cId="2235388058" sldId="272"/>
        </pc:sldMkLst>
        <pc:picChg chg="add del mod">
          <ac:chgData name="Gabriela Cuzea" userId="6e3e9dd2-e010-4cbf-aa98-dc8471ed8413" providerId="ADAL" clId="{CCB16256-2C5F-407D-A192-4B92CA5A0C33}" dt="2022-05-30T19:22:42.944" v="1551" actId="478"/>
          <ac:picMkLst>
            <pc:docMk/>
            <pc:sldMk cId="2235388058" sldId="272"/>
            <ac:picMk id="3" creationId="{CDA8E13A-1C11-2D93-8E9A-F81592DBF1EB}"/>
          </ac:picMkLst>
        </pc:picChg>
        <pc:picChg chg="add del mod">
          <ac:chgData name="Gabriela Cuzea" userId="6e3e9dd2-e010-4cbf-aa98-dc8471ed8413" providerId="ADAL" clId="{CCB16256-2C5F-407D-A192-4B92CA5A0C33}" dt="2022-05-30T19:22:42.944" v="1551" actId="478"/>
          <ac:picMkLst>
            <pc:docMk/>
            <pc:sldMk cId="2235388058" sldId="272"/>
            <ac:picMk id="5" creationId="{C137E029-AB2D-BD11-C5B0-8156BDE3A594}"/>
          </ac:picMkLst>
        </pc:picChg>
        <pc:picChg chg="add del mod">
          <ac:chgData name="Gabriela Cuzea" userId="6e3e9dd2-e010-4cbf-aa98-dc8471ed8413" providerId="ADAL" clId="{CCB16256-2C5F-407D-A192-4B92CA5A0C33}" dt="2022-05-30T19:22:42.944" v="1551" actId="478"/>
          <ac:picMkLst>
            <pc:docMk/>
            <pc:sldMk cId="2235388058" sldId="272"/>
            <ac:picMk id="7" creationId="{9484EC87-2A96-30C5-4AE6-483E89C789E5}"/>
          </ac:picMkLst>
        </pc:picChg>
        <pc:picChg chg="add del mod">
          <ac:chgData name="Gabriela Cuzea" userId="6e3e9dd2-e010-4cbf-aa98-dc8471ed8413" providerId="ADAL" clId="{CCB16256-2C5F-407D-A192-4B92CA5A0C33}" dt="2022-05-30T19:22:42.944" v="1551" actId="478"/>
          <ac:picMkLst>
            <pc:docMk/>
            <pc:sldMk cId="2235388058" sldId="272"/>
            <ac:picMk id="9" creationId="{F48C173F-880E-EFA5-C01E-EF50AD12297B}"/>
          </ac:picMkLst>
        </pc:picChg>
      </pc:sldChg>
    </pc:docChg>
  </pc:docChgLst>
  <pc:docChgLst>
    <pc:chgData name="Gabriela Cuzea" userId="6e3e9dd2-e010-4cbf-aa98-dc8471ed8413" providerId="ADAL" clId="{0E6F7EB6-2F40-47A4-AF75-9428411D350B}"/>
    <pc:docChg chg="undo redo custSel addSld delSld modSld">
      <pc:chgData name="Gabriela Cuzea" userId="6e3e9dd2-e010-4cbf-aa98-dc8471ed8413" providerId="ADAL" clId="{0E6F7EB6-2F40-47A4-AF75-9428411D350B}" dt="2022-05-31T15:13:29.252" v="4696" actId="20577"/>
      <pc:docMkLst>
        <pc:docMk/>
      </pc:docMkLst>
      <pc:sldChg chg="modSp mod">
        <pc:chgData name="Gabriela Cuzea" userId="6e3e9dd2-e010-4cbf-aa98-dc8471ed8413" providerId="ADAL" clId="{0E6F7EB6-2F40-47A4-AF75-9428411D350B}" dt="2022-05-31T15:13:29.252" v="4696" actId="20577"/>
        <pc:sldMkLst>
          <pc:docMk/>
          <pc:sldMk cId="414572224" sldId="257"/>
        </pc:sldMkLst>
        <pc:spChg chg="mod">
          <ac:chgData name="Gabriela Cuzea" userId="6e3e9dd2-e010-4cbf-aa98-dc8471ed8413" providerId="ADAL" clId="{0E6F7EB6-2F40-47A4-AF75-9428411D350B}" dt="2022-05-31T15:13:29.252" v="4696" actId="20577"/>
          <ac:spMkLst>
            <pc:docMk/>
            <pc:sldMk cId="414572224" sldId="257"/>
            <ac:spMk id="3" creationId="{8A5A4C98-C83C-5BA8-06A0-5017D0AC69DF}"/>
          </ac:spMkLst>
        </pc:spChg>
      </pc:sldChg>
      <pc:sldChg chg="modSp mod">
        <pc:chgData name="Gabriela Cuzea" userId="6e3e9dd2-e010-4cbf-aa98-dc8471ed8413" providerId="ADAL" clId="{0E6F7EB6-2F40-47A4-AF75-9428411D350B}" dt="2022-05-31T15:05:33.930" v="3621" actId="2711"/>
        <pc:sldMkLst>
          <pc:docMk/>
          <pc:sldMk cId="1273735069" sldId="268"/>
        </pc:sldMkLst>
        <pc:spChg chg="mod">
          <ac:chgData name="Gabriela Cuzea" userId="6e3e9dd2-e010-4cbf-aa98-dc8471ed8413" providerId="ADAL" clId="{0E6F7EB6-2F40-47A4-AF75-9428411D350B}" dt="2022-05-31T15:05:33.930" v="3621" actId="2711"/>
          <ac:spMkLst>
            <pc:docMk/>
            <pc:sldMk cId="1273735069" sldId="268"/>
            <ac:spMk id="4" creationId="{DDD21C58-6107-C6A7-CE1E-29D895D54316}"/>
          </ac:spMkLst>
        </pc:spChg>
      </pc:sldChg>
      <pc:sldChg chg="addSp modSp mod">
        <pc:chgData name="Gabriela Cuzea" userId="6e3e9dd2-e010-4cbf-aa98-dc8471ed8413" providerId="ADAL" clId="{0E6F7EB6-2F40-47A4-AF75-9428411D350B}" dt="2022-05-30T19:44:24.933" v="92" actId="9405"/>
        <pc:sldMkLst>
          <pc:docMk/>
          <pc:sldMk cId="3596246976" sldId="271"/>
        </pc:sldMkLst>
        <pc:spChg chg="mod">
          <ac:chgData name="Gabriela Cuzea" userId="6e3e9dd2-e010-4cbf-aa98-dc8471ed8413" providerId="ADAL" clId="{0E6F7EB6-2F40-47A4-AF75-9428411D350B}" dt="2022-05-30T19:28:41.205" v="59" actId="1076"/>
          <ac:spMkLst>
            <pc:docMk/>
            <pc:sldMk cId="3596246976" sldId="271"/>
            <ac:spMk id="8" creationId="{D6AF5495-C6A3-F4F6-3ED1-AB7F6B7FF112}"/>
          </ac:spMkLst>
        </pc:spChg>
        <pc:inkChg chg="add">
          <ac:chgData name="Gabriela Cuzea" userId="6e3e9dd2-e010-4cbf-aa98-dc8471ed8413" providerId="ADAL" clId="{0E6F7EB6-2F40-47A4-AF75-9428411D350B}" dt="2022-05-30T19:44:10.984" v="90" actId="9405"/>
          <ac:inkMkLst>
            <pc:docMk/>
            <pc:sldMk cId="3596246976" sldId="271"/>
            <ac:inkMk id="2" creationId="{48515BE9-EFF6-47B4-0145-65E4DFE459F4}"/>
          </ac:inkMkLst>
        </pc:inkChg>
        <pc:inkChg chg="add">
          <ac:chgData name="Gabriela Cuzea" userId="6e3e9dd2-e010-4cbf-aa98-dc8471ed8413" providerId="ADAL" clId="{0E6F7EB6-2F40-47A4-AF75-9428411D350B}" dt="2022-05-30T19:44:22.295" v="91" actId="9405"/>
          <ac:inkMkLst>
            <pc:docMk/>
            <pc:sldMk cId="3596246976" sldId="271"/>
            <ac:inkMk id="4" creationId="{3EBC0138-FDC9-5E3F-E9CC-0DCD82C0DB43}"/>
          </ac:inkMkLst>
        </pc:inkChg>
        <pc:inkChg chg="add">
          <ac:chgData name="Gabriela Cuzea" userId="6e3e9dd2-e010-4cbf-aa98-dc8471ed8413" providerId="ADAL" clId="{0E6F7EB6-2F40-47A4-AF75-9428411D350B}" dt="2022-05-30T19:44:24.933" v="92" actId="9405"/>
          <ac:inkMkLst>
            <pc:docMk/>
            <pc:sldMk cId="3596246976" sldId="271"/>
            <ac:inkMk id="6" creationId="{5C89C258-027E-ECD7-8029-A368E1960ED8}"/>
          </ac:inkMkLst>
        </pc:inkChg>
      </pc:sldChg>
      <pc:sldChg chg="addSp modSp mod">
        <pc:chgData name="Gabriela Cuzea" userId="6e3e9dd2-e010-4cbf-aa98-dc8471ed8413" providerId="ADAL" clId="{0E6F7EB6-2F40-47A4-AF75-9428411D350B}" dt="2022-05-30T19:30:37.403" v="88" actId="1076"/>
        <pc:sldMkLst>
          <pc:docMk/>
          <pc:sldMk cId="2235388058" sldId="272"/>
        </pc:sldMkLst>
        <pc:spChg chg="add mod">
          <ac:chgData name="Gabriela Cuzea" userId="6e3e9dd2-e010-4cbf-aa98-dc8471ed8413" providerId="ADAL" clId="{0E6F7EB6-2F40-47A4-AF75-9428411D350B}" dt="2022-05-30T19:28:46.861" v="60" actId="1076"/>
          <ac:spMkLst>
            <pc:docMk/>
            <pc:sldMk cId="2235388058" sldId="272"/>
            <ac:spMk id="2" creationId="{02203B46-52D8-4B6D-5ABE-3B137F2DAD9C}"/>
          </ac:spMkLst>
        </pc:spChg>
        <pc:picChg chg="add mod">
          <ac:chgData name="Gabriela Cuzea" userId="6e3e9dd2-e010-4cbf-aa98-dc8471ed8413" providerId="ADAL" clId="{0E6F7EB6-2F40-47A4-AF75-9428411D350B}" dt="2022-05-30T19:30:22.708" v="85" actId="1076"/>
          <ac:picMkLst>
            <pc:docMk/>
            <pc:sldMk cId="2235388058" sldId="272"/>
            <ac:picMk id="4" creationId="{84F21CFF-198A-87FD-3FA3-6B5B5D6240E1}"/>
          </ac:picMkLst>
        </pc:picChg>
        <pc:picChg chg="add mod">
          <ac:chgData name="Gabriela Cuzea" userId="6e3e9dd2-e010-4cbf-aa98-dc8471ed8413" providerId="ADAL" clId="{0E6F7EB6-2F40-47A4-AF75-9428411D350B}" dt="2022-05-30T19:30:24.140" v="86" actId="1076"/>
          <ac:picMkLst>
            <pc:docMk/>
            <pc:sldMk cId="2235388058" sldId="272"/>
            <ac:picMk id="6" creationId="{108A950C-2492-8F8E-7804-6AA66D80857D}"/>
          </ac:picMkLst>
        </pc:picChg>
        <pc:picChg chg="add mod">
          <ac:chgData name="Gabriela Cuzea" userId="6e3e9dd2-e010-4cbf-aa98-dc8471ed8413" providerId="ADAL" clId="{0E6F7EB6-2F40-47A4-AF75-9428411D350B}" dt="2022-05-30T19:30:37.403" v="88" actId="1076"/>
          <ac:picMkLst>
            <pc:docMk/>
            <pc:sldMk cId="2235388058" sldId="272"/>
            <ac:picMk id="8" creationId="{CB101871-B84D-9765-AA2B-2726CECCF1F2}"/>
          </ac:picMkLst>
        </pc:picChg>
      </pc:sldChg>
      <pc:sldChg chg="addSp delSp modSp new mod">
        <pc:chgData name="Gabriela Cuzea" userId="6e3e9dd2-e010-4cbf-aa98-dc8471ed8413" providerId="ADAL" clId="{0E6F7EB6-2F40-47A4-AF75-9428411D350B}" dt="2022-05-31T10:40:57.233" v="274" actId="1076"/>
        <pc:sldMkLst>
          <pc:docMk/>
          <pc:sldMk cId="2117739067" sldId="273"/>
        </pc:sldMkLst>
        <pc:spChg chg="add mod">
          <ac:chgData name="Gabriela Cuzea" userId="6e3e9dd2-e010-4cbf-aa98-dc8471ed8413" providerId="ADAL" clId="{0E6F7EB6-2F40-47A4-AF75-9428411D350B}" dt="2022-05-31T10:40:57.233" v="274" actId="1076"/>
          <ac:spMkLst>
            <pc:docMk/>
            <pc:sldMk cId="2117739067" sldId="273"/>
            <ac:spMk id="1050" creationId="{F65D8379-6E96-375C-D6EF-688CFCCD1326}"/>
          </ac:spMkLst>
        </pc:spChg>
        <pc:grpChg chg="mod">
          <ac:chgData name="Gabriela Cuzea" userId="6e3e9dd2-e010-4cbf-aa98-dc8471ed8413" providerId="ADAL" clId="{0E6F7EB6-2F40-47A4-AF75-9428411D350B}" dt="2022-05-31T10:28:22.898" v="187"/>
          <ac:grpSpMkLst>
            <pc:docMk/>
            <pc:sldMk cId="2117739067" sldId="273"/>
            <ac:grpSpMk id="1034" creationId="{167E083F-D8B6-8A46-3C64-B7D1A2053A39}"/>
          </ac:grpSpMkLst>
        </pc:grpChg>
        <pc:grpChg chg="mod">
          <ac:chgData name="Gabriela Cuzea" userId="6e3e9dd2-e010-4cbf-aa98-dc8471ed8413" providerId="ADAL" clId="{0E6F7EB6-2F40-47A4-AF75-9428411D350B}" dt="2022-05-31T10:29:16.241" v="203"/>
          <ac:grpSpMkLst>
            <pc:docMk/>
            <pc:sldMk cId="2117739067" sldId="273"/>
            <ac:grpSpMk id="1039" creationId="{841C5A14-7185-228D-88C0-FB20D18535C0}"/>
          </ac:grpSpMkLst>
        </pc:grpChg>
        <pc:picChg chg="add del mod">
          <ac:chgData name="Gabriela Cuzea" userId="6e3e9dd2-e010-4cbf-aa98-dc8471ed8413" providerId="ADAL" clId="{0E6F7EB6-2F40-47A4-AF75-9428411D350B}" dt="2022-05-31T10:09:02.048" v="112" actId="478"/>
          <ac:picMkLst>
            <pc:docMk/>
            <pc:sldMk cId="2117739067" sldId="273"/>
            <ac:picMk id="4" creationId="{DD41249D-2E9E-25A9-D610-CA0E983EF744}"/>
          </ac:picMkLst>
        </pc:picChg>
        <pc:picChg chg="add del mod">
          <ac:chgData name="Gabriela Cuzea" userId="6e3e9dd2-e010-4cbf-aa98-dc8471ed8413" providerId="ADAL" clId="{0E6F7EB6-2F40-47A4-AF75-9428411D350B}" dt="2022-05-31T10:09:58.469" v="119" actId="478"/>
          <ac:picMkLst>
            <pc:docMk/>
            <pc:sldMk cId="2117739067" sldId="273"/>
            <ac:picMk id="6" creationId="{E59B702A-7D10-ACEC-2AC9-FD7E916B998B}"/>
          </ac:picMkLst>
        </pc:picChg>
        <pc:picChg chg="add mod">
          <ac:chgData name="Gabriela Cuzea" userId="6e3e9dd2-e010-4cbf-aa98-dc8471ed8413" providerId="ADAL" clId="{0E6F7EB6-2F40-47A4-AF75-9428411D350B}" dt="2022-05-31T10:09:43.312" v="116" actId="14100"/>
          <ac:picMkLst>
            <pc:docMk/>
            <pc:sldMk cId="2117739067" sldId="273"/>
            <ac:picMk id="8" creationId="{D4CB934F-9E7E-7C2B-B462-A1E16338462A}"/>
          </ac:picMkLst>
        </pc:picChg>
        <pc:picChg chg="add mod">
          <ac:chgData name="Gabriela Cuzea" userId="6e3e9dd2-e010-4cbf-aa98-dc8471ed8413" providerId="ADAL" clId="{0E6F7EB6-2F40-47A4-AF75-9428411D350B}" dt="2022-05-31T10:10:05.563" v="122" actId="1076"/>
          <ac:picMkLst>
            <pc:docMk/>
            <pc:sldMk cId="2117739067" sldId="273"/>
            <ac:picMk id="9" creationId="{B4EDFB32-263A-D5E5-8083-0F7E35986D17}"/>
          </ac:picMkLst>
        </pc:picChg>
        <pc:picChg chg="add mod">
          <ac:chgData name="Gabriela Cuzea" userId="6e3e9dd2-e010-4cbf-aa98-dc8471ed8413" providerId="ADAL" clId="{0E6F7EB6-2F40-47A4-AF75-9428411D350B}" dt="2022-05-31T10:12:48.917" v="132" actId="1076"/>
          <ac:picMkLst>
            <pc:docMk/>
            <pc:sldMk cId="2117739067" sldId="273"/>
            <ac:picMk id="11" creationId="{B421E8C6-28CC-1DE3-1A1F-6072CF9DFE3B}"/>
          </ac:picMkLst>
        </pc:picChg>
        <pc:picChg chg="add mod">
          <ac:chgData name="Gabriela Cuzea" userId="6e3e9dd2-e010-4cbf-aa98-dc8471ed8413" providerId="ADAL" clId="{0E6F7EB6-2F40-47A4-AF75-9428411D350B}" dt="2022-05-31T10:15:46.426" v="142" actId="1076"/>
          <ac:picMkLst>
            <pc:docMk/>
            <pc:sldMk cId="2117739067" sldId="273"/>
            <ac:picMk id="16" creationId="{E8651D8B-FD22-DA2F-730B-D04CAAF7A3F6}"/>
          </ac:picMkLst>
        </pc:picChg>
        <pc:picChg chg="add mod">
          <ac:chgData name="Gabriela Cuzea" userId="6e3e9dd2-e010-4cbf-aa98-dc8471ed8413" providerId="ADAL" clId="{0E6F7EB6-2F40-47A4-AF75-9428411D350B}" dt="2022-05-31T10:28:33.633" v="196" actId="1076"/>
          <ac:picMkLst>
            <pc:docMk/>
            <pc:sldMk cId="2117739067" sldId="273"/>
            <ac:picMk id="21" creationId="{85375FA9-6AAE-72D2-BAF4-954E63D667B9}"/>
          </ac:picMkLst>
        </pc:picChg>
        <pc:picChg chg="add del mod">
          <ac:chgData name="Gabriela Cuzea" userId="6e3e9dd2-e010-4cbf-aa98-dc8471ed8413" providerId="ADAL" clId="{0E6F7EB6-2F40-47A4-AF75-9428411D350B}" dt="2022-05-31T10:27:28.885" v="171" actId="478"/>
          <ac:picMkLst>
            <pc:docMk/>
            <pc:sldMk cId="2117739067" sldId="273"/>
            <ac:picMk id="27" creationId="{D828BEA5-2F40-C4DA-259C-9145B38DEB43}"/>
          </ac:picMkLst>
        </pc:picChg>
        <pc:picChg chg="add del mod">
          <ac:chgData name="Gabriela Cuzea" userId="6e3e9dd2-e010-4cbf-aa98-dc8471ed8413" providerId="ADAL" clId="{0E6F7EB6-2F40-47A4-AF75-9428411D350B}" dt="2022-05-31T10:27:13.959" v="168" actId="478"/>
          <ac:picMkLst>
            <pc:docMk/>
            <pc:sldMk cId="2117739067" sldId="273"/>
            <ac:picMk id="29" creationId="{1AFAD22E-8336-B7F1-C8A6-3D6111B0C1E7}"/>
          </ac:picMkLst>
        </pc:picChg>
        <pc:picChg chg="add mod">
          <ac:chgData name="Gabriela Cuzea" userId="6e3e9dd2-e010-4cbf-aa98-dc8471ed8413" providerId="ADAL" clId="{0E6F7EB6-2F40-47A4-AF75-9428411D350B}" dt="2022-05-31T10:27:44.473" v="175" actId="1076"/>
          <ac:picMkLst>
            <pc:docMk/>
            <pc:sldMk cId="2117739067" sldId="273"/>
            <ac:picMk id="31" creationId="{12711A17-48A9-3A42-8D55-272C38E89334}"/>
          </ac:picMkLst>
        </pc:picChg>
        <pc:picChg chg="add mod">
          <ac:chgData name="Gabriela Cuzea" userId="6e3e9dd2-e010-4cbf-aa98-dc8471ed8413" providerId="ADAL" clId="{0E6F7EB6-2F40-47A4-AF75-9428411D350B}" dt="2022-05-31T10:22:22.112" v="160" actId="14100"/>
          <ac:picMkLst>
            <pc:docMk/>
            <pc:sldMk cId="2117739067" sldId="273"/>
            <ac:picMk id="1026" creationId="{B87A6908-360C-3FCC-DE61-4C56900F7BF6}"/>
          </ac:picMkLst>
        </pc:picChg>
        <pc:inkChg chg="add">
          <ac:chgData name="Gabriela Cuzea" userId="6e3e9dd2-e010-4cbf-aa98-dc8471ed8413" providerId="ADAL" clId="{0E6F7EB6-2F40-47A4-AF75-9428411D350B}" dt="2022-05-31T10:02:23.257" v="93" actId="9405"/>
          <ac:inkMkLst>
            <pc:docMk/>
            <pc:sldMk cId="2117739067" sldId="273"/>
            <ac:inkMk id="2" creationId="{5A14B391-85F1-0718-1471-D75E8FB06BB6}"/>
          </ac:inkMkLst>
        </pc:inkChg>
        <pc:inkChg chg="add">
          <ac:chgData name="Gabriela Cuzea" userId="6e3e9dd2-e010-4cbf-aa98-dc8471ed8413" providerId="ADAL" clId="{0E6F7EB6-2F40-47A4-AF75-9428411D350B}" dt="2022-05-31T10:13:26.704" v="133" actId="9405"/>
          <ac:inkMkLst>
            <pc:docMk/>
            <pc:sldMk cId="2117739067" sldId="273"/>
            <ac:inkMk id="12" creationId="{A96CCEC6-92C3-960F-551A-D46CF0793AF2}"/>
          </ac:inkMkLst>
        </pc:inkChg>
        <pc:inkChg chg="add">
          <ac:chgData name="Gabriela Cuzea" userId="6e3e9dd2-e010-4cbf-aa98-dc8471ed8413" providerId="ADAL" clId="{0E6F7EB6-2F40-47A4-AF75-9428411D350B}" dt="2022-05-31T10:13:40.896" v="134" actId="9405"/>
          <ac:inkMkLst>
            <pc:docMk/>
            <pc:sldMk cId="2117739067" sldId="273"/>
            <ac:inkMk id="13" creationId="{BC42B508-740E-83C5-7586-E6E7B0755CAE}"/>
          </ac:inkMkLst>
        </pc:inkChg>
        <pc:inkChg chg="add">
          <ac:chgData name="Gabriela Cuzea" userId="6e3e9dd2-e010-4cbf-aa98-dc8471ed8413" providerId="ADAL" clId="{0E6F7EB6-2F40-47A4-AF75-9428411D350B}" dt="2022-05-31T10:14:18.045" v="135" actId="9405"/>
          <ac:inkMkLst>
            <pc:docMk/>
            <pc:sldMk cId="2117739067" sldId="273"/>
            <ac:inkMk id="14" creationId="{CAA25724-FB38-ED6D-EB6C-E6254026CEA8}"/>
          </ac:inkMkLst>
        </pc:inkChg>
        <pc:inkChg chg="add">
          <ac:chgData name="Gabriela Cuzea" userId="6e3e9dd2-e010-4cbf-aa98-dc8471ed8413" providerId="ADAL" clId="{0E6F7EB6-2F40-47A4-AF75-9428411D350B}" dt="2022-05-31T10:15:57.556" v="143" actId="9405"/>
          <ac:inkMkLst>
            <pc:docMk/>
            <pc:sldMk cId="2117739067" sldId="273"/>
            <ac:inkMk id="17" creationId="{5B15E63C-E8FE-1FCB-9D25-873ED985C3FB}"/>
          </ac:inkMkLst>
        </pc:inkChg>
        <pc:inkChg chg="add">
          <ac:chgData name="Gabriela Cuzea" userId="6e3e9dd2-e010-4cbf-aa98-dc8471ed8413" providerId="ADAL" clId="{0E6F7EB6-2F40-47A4-AF75-9428411D350B}" dt="2022-05-31T10:16:03.850" v="144" actId="9405"/>
          <ac:inkMkLst>
            <pc:docMk/>
            <pc:sldMk cId="2117739067" sldId="273"/>
            <ac:inkMk id="18" creationId="{DD833D11-AAF6-DBA7-345F-C1518A6F72B8}"/>
          </ac:inkMkLst>
        </pc:inkChg>
        <pc:inkChg chg="add">
          <ac:chgData name="Gabriela Cuzea" userId="6e3e9dd2-e010-4cbf-aa98-dc8471ed8413" providerId="ADAL" clId="{0E6F7EB6-2F40-47A4-AF75-9428411D350B}" dt="2022-05-31T10:17:43.529" v="145" actId="9405"/>
          <ac:inkMkLst>
            <pc:docMk/>
            <pc:sldMk cId="2117739067" sldId="273"/>
            <ac:inkMk id="19" creationId="{AB5AD6C9-0743-E956-DC9A-A2FA79F03D2D}"/>
          </ac:inkMkLst>
        </pc:inkChg>
        <pc:inkChg chg="add">
          <ac:chgData name="Gabriela Cuzea" userId="6e3e9dd2-e010-4cbf-aa98-dc8471ed8413" providerId="ADAL" clId="{0E6F7EB6-2F40-47A4-AF75-9428411D350B}" dt="2022-05-31T10:26:21.413" v="161" actId="9405"/>
          <ac:inkMkLst>
            <pc:docMk/>
            <pc:sldMk cId="2117739067" sldId="273"/>
            <ac:inkMk id="22" creationId="{33D4971E-C966-9936-F792-AEA0DB8E50EB}"/>
          </ac:inkMkLst>
        </pc:inkChg>
        <pc:inkChg chg="add">
          <ac:chgData name="Gabriela Cuzea" userId="6e3e9dd2-e010-4cbf-aa98-dc8471ed8413" providerId="ADAL" clId="{0E6F7EB6-2F40-47A4-AF75-9428411D350B}" dt="2022-05-31T10:26:53.145" v="162" actId="9405"/>
          <ac:inkMkLst>
            <pc:docMk/>
            <pc:sldMk cId="2117739067" sldId="273"/>
            <ac:inkMk id="23" creationId="{EFED1820-F256-46C1-1CCE-D1364438FAB5}"/>
          </ac:inkMkLst>
        </pc:inkChg>
        <pc:inkChg chg="add">
          <ac:chgData name="Gabriela Cuzea" userId="6e3e9dd2-e010-4cbf-aa98-dc8471ed8413" providerId="ADAL" clId="{0E6F7EB6-2F40-47A4-AF75-9428411D350B}" dt="2022-05-31T10:26:57.339" v="163" actId="9405"/>
          <ac:inkMkLst>
            <pc:docMk/>
            <pc:sldMk cId="2117739067" sldId="273"/>
            <ac:inkMk id="24" creationId="{D9F1D287-77D8-ACF7-621F-469983F0A66F}"/>
          </ac:inkMkLst>
        </pc:inkChg>
        <pc:inkChg chg="add">
          <ac:chgData name="Gabriela Cuzea" userId="6e3e9dd2-e010-4cbf-aa98-dc8471ed8413" providerId="ADAL" clId="{0E6F7EB6-2F40-47A4-AF75-9428411D350B}" dt="2022-05-31T10:27:04.106" v="164" actId="9405"/>
          <ac:inkMkLst>
            <pc:docMk/>
            <pc:sldMk cId="2117739067" sldId="273"/>
            <ac:inkMk id="25" creationId="{57308B66-7427-19B1-804B-14163CB17423}"/>
          </ac:inkMkLst>
        </pc:inkChg>
        <pc:inkChg chg="add del">
          <ac:chgData name="Gabriela Cuzea" userId="6e3e9dd2-e010-4cbf-aa98-dc8471ed8413" providerId="ADAL" clId="{0E6F7EB6-2F40-47A4-AF75-9428411D350B}" dt="2022-05-31T10:28:26.187" v="195" actId="9405"/>
          <ac:inkMkLst>
            <pc:docMk/>
            <pc:sldMk cId="2117739067" sldId="273"/>
            <ac:inkMk id="1024" creationId="{ACD11C97-D03F-1158-8DA4-46C07E384919}"/>
          </ac:inkMkLst>
        </pc:inkChg>
        <pc:inkChg chg="add del mod">
          <ac:chgData name="Gabriela Cuzea" userId="6e3e9dd2-e010-4cbf-aa98-dc8471ed8413" providerId="ADAL" clId="{0E6F7EB6-2F40-47A4-AF75-9428411D350B}" dt="2022-05-31T10:28:25.664" v="194" actId="9405"/>
          <ac:inkMkLst>
            <pc:docMk/>
            <pc:sldMk cId="2117739067" sldId="273"/>
            <ac:inkMk id="1025" creationId="{AE8E5AC1-C469-64E6-2EEB-712E6525E989}"/>
          </ac:inkMkLst>
        </pc:inkChg>
        <pc:inkChg chg="add del mod">
          <ac:chgData name="Gabriela Cuzea" userId="6e3e9dd2-e010-4cbf-aa98-dc8471ed8413" providerId="ADAL" clId="{0E6F7EB6-2F40-47A4-AF75-9428411D350B}" dt="2022-05-31T10:28:25.352" v="193" actId="9405"/>
          <ac:inkMkLst>
            <pc:docMk/>
            <pc:sldMk cId="2117739067" sldId="273"/>
            <ac:inkMk id="1027" creationId="{7ACE67E7-70BC-DFE0-F2D6-AC3DCB4BC619}"/>
          </ac:inkMkLst>
        </pc:inkChg>
        <pc:inkChg chg="add del mod">
          <ac:chgData name="Gabriela Cuzea" userId="6e3e9dd2-e010-4cbf-aa98-dc8471ed8413" providerId="ADAL" clId="{0E6F7EB6-2F40-47A4-AF75-9428411D350B}" dt="2022-05-31T10:28:24.966" v="192" actId="9405"/>
          <ac:inkMkLst>
            <pc:docMk/>
            <pc:sldMk cId="2117739067" sldId="273"/>
            <ac:inkMk id="1028" creationId="{B671E79F-AF63-91FD-93DD-BEA90C228DE0}"/>
          </ac:inkMkLst>
        </pc:inkChg>
        <pc:inkChg chg="add del mod">
          <ac:chgData name="Gabriela Cuzea" userId="6e3e9dd2-e010-4cbf-aa98-dc8471ed8413" providerId="ADAL" clId="{0E6F7EB6-2F40-47A4-AF75-9428411D350B}" dt="2022-05-31T10:28:24.565" v="191" actId="9405"/>
          <ac:inkMkLst>
            <pc:docMk/>
            <pc:sldMk cId="2117739067" sldId="273"/>
            <ac:inkMk id="1029" creationId="{F2F66EFB-4A0A-A822-5999-5640115134B4}"/>
          </ac:inkMkLst>
        </pc:inkChg>
        <pc:inkChg chg="add del mod">
          <ac:chgData name="Gabriela Cuzea" userId="6e3e9dd2-e010-4cbf-aa98-dc8471ed8413" providerId="ADAL" clId="{0E6F7EB6-2F40-47A4-AF75-9428411D350B}" dt="2022-05-31T10:28:24.249" v="190" actId="9405"/>
          <ac:inkMkLst>
            <pc:docMk/>
            <pc:sldMk cId="2117739067" sldId="273"/>
            <ac:inkMk id="1030" creationId="{A0508434-5E5E-DCEE-1EA3-C036D23B1804}"/>
          </ac:inkMkLst>
        </pc:inkChg>
        <pc:inkChg chg="add del">
          <ac:chgData name="Gabriela Cuzea" userId="6e3e9dd2-e010-4cbf-aa98-dc8471ed8413" providerId="ADAL" clId="{0E6F7EB6-2F40-47A4-AF75-9428411D350B}" dt="2022-05-31T10:28:23.879" v="189" actId="9405"/>
          <ac:inkMkLst>
            <pc:docMk/>
            <pc:sldMk cId="2117739067" sldId="273"/>
            <ac:inkMk id="1031" creationId="{2A2C5F38-F23D-5CF9-6774-6AA42F53C3C4}"/>
          </ac:inkMkLst>
        </pc:inkChg>
        <pc:inkChg chg="add del">
          <ac:chgData name="Gabriela Cuzea" userId="6e3e9dd2-e010-4cbf-aa98-dc8471ed8413" providerId="ADAL" clId="{0E6F7EB6-2F40-47A4-AF75-9428411D350B}" dt="2022-05-31T10:28:23.255" v="188" actId="9405"/>
          <ac:inkMkLst>
            <pc:docMk/>
            <pc:sldMk cId="2117739067" sldId="273"/>
            <ac:inkMk id="1032" creationId="{F89BA21D-EBB9-471D-8078-17B71D2300F6}"/>
          </ac:inkMkLst>
        </pc:inkChg>
        <pc:inkChg chg="add del">
          <ac:chgData name="Gabriela Cuzea" userId="6e3e9dd2-e010-4cbf-aa98-dc8471ed8413" providerId="ADAL" clId="{0E6F7EB6-2F40-47A4-AF75-9428411D350B}" dt="2022-05-31T10:28:22.898" v="187"/>
          <ac:inkMkLst>
            <pc:docMk/>
            <pc:sldMk cId="2117739067" sldId="273"/>
            <ac:inkMk id="1033" creationId="{C9F0E351-14D3-0DB8-6388-05E02BBC6A0A}"/>
          </ac:inkMkLst>
        </pc:inkChg>
        <pc:inkChg chg="add del">
          <ac:chgData name="Gabriela Cuzea" userId="6e3e9dd2-e010-4cbf-aa98-dc8471ed8413" providerId="ADAL" clId="{0E6F7EB6-2F40-47A4-AF75-9428411D350B}" dt="2022-05-31T10:29:07.468" v="200" actId="9405"/>
          <ac:inkMkLst>
            <pc:docMk/>
            <pc:sldMk cId="2117739067" sldId="273"/>
            <ac:inkMk id="1035" creationId="{4C3C4ACF-1BE5-8CA0-244F-F70D416361B2}"/>
          </ac:inkMkLst>
        </pc:inkChg>
        <pc:inkChg chg="add del">
          <ac:chgData name="Gabriela Cuzea" userId="6e3e9dd2-e010-4cbf-aa98-dc8471ed8413" providerId="ADAL" clId="{0E6F7EB6-2F40-47A4-AF75-9428411D350B}" dt="2022-05-31T10:29:07.068" v="199" actId="9405"/>
          <ac:inkMkLst>
            <pc:docMk/>
            <pc:sldMk cId="2117739067" sldId="273"/>
            <ac:inkMk id="1036" creationId="{2BBD80F6-8FE6-4C79-79F8-7FDDD32C4E01}"/>
          </ac:inkMkLst>
        </pc:inkChg>
        <pc:inkChg chg="add mod">
          <ac:chgData name="Gabriela Cuzea" userId="6e3e9dd2-e010-4cbf-aa98-dc8471ed8413" providerId="ADAL" clId="{0E6F7EB6-2F40-47A4-AF75-9428411D350B}" dt="2022-05-31T10:29:16.241" v="203"/>
          <ac:inkMkLst>
            <pc:docMk/>
            <pc:sldMk cId="2117739067" sldId="273"/>
            <ac:inkMk id="1037" creationId="{309A25BF-BFC6-1B28-80C3-7EC9A803C7E0}"/>
          </ac:inkMkLst>
        </pc:inkChg>
        <pc:inkChg chg="add mod">
          <ac:chgData name="Gabriela Cuzea" userId="6e3e9dd2-e010-4cbf-aa98-dc8471ed8413" providerId="ADAL" clId="{0E6F7EB6-2F40-47A4-AF75-9428411D350B}" dt="2022-05-31T10:29:16.241" v="203"/>
          <ac:inkMkLst>
            <pc:docMk/>
            <pc:sldMk cId="2117739067" sldId="273"/>
            <ac:inkMk id="1038" creationId="{46EDF150-9DAC-F442-9785-ED93CEB14056}"/>
          </ac:inkMkLst>
        </pc:inkChg>
        <pc:inkChg chg="add">
          <ac:chgData name="Gabriela Cuzea" userId="6e3e9dd2-e010-4cbf-aa98-dc8471ed8413" providerId="ADAL" clId="{0E6F7EB6-2F40-47A4-AF75-9428411D350B}" dt="2022-05-31T10:29:23.516" v="204" actId="9405"/>
          <ac:inkMkLst>
            <pc:docMk/>
            <pc:sldMk cId="2117739067" sldId="273"/>
            <ac:inkMk id="1040" creationId="{E257A858-6163-1861-F9F0-3681EA0A3027}"/>
          </ac:inkMkLst>
        </pc:inkChg>
        <pc:inkChg chg="add">
          <ac:chgData name="Gabriela Cuzea" userId="6e3e9dd2-e010-4cbf-aa98-dc8471ed8413" providerId="ADAL" clId="{0E6F7EB6-2F40-47A4-AF75-9428411D350B}" dt="2022-05-31T10:29:35.465" v="205" actId="9405"/>
          <ac:inkMkLst>
            <pc:docMk/>
            <pc:sldMk cId="2117739067" sldId="273"/>
            <ac:inkMk id="1041" creationId="{E8631EE0-7B7C-01F3-A737-D58ADB642B71}"/>
          </ac:inkMkLst>
        </pc:inkChg>
        <pc:inkChg chg="add">
          <ac:chgData name="Gabriela Cuzea" userId="6e3e9dd2-e010-4cbf-aa98-dc8471ed8413" providerId="ADAL" clId="{0E6F7EB6-2F40-47A4-AF75-9428411D350B}" dt="2022-05-31T10:30:44.548" v="206" actId="9405"/>
          <ac:inkMkLst>
            <pc:docMk/>
            <pc:sldMk cId="2117739067" sldId="273"/>
            <ac:inkMk id="1042" creationId="{C1494167-9C24-FB2F-79A2-13B5300647FF}"/>
          </ac:inkMkLst>
        </pc:inkChg>
        <pc:inkChg chg="add">
          <ac:chgData name="Gabriela Cuzea" userId="6e3e9dd2-e010-4cbf-aa98-dc8471ed8413" providerId="ADAL" clId="{0E6F7EB6-2F40-47A4-AF75-9428411D350B}" dt="2022-05-31T10:31:38.276" v="207" actId="9405"/>
          <ac:inkMkLst>
            <pc:docMk/>
            <pc:sldMk cId="2117739067" sldId="273"/>
            <ac:inkMk id="1043" creationId="{17AA27D1-C53E-D790-5084-2172F2976469}"/>
          </ac:inkMkLst>
        </pc:inkChg>
        <pc:inkChg chg="add">
          <ac:chgData name="Gabriela Cuzea" userId="6e3e9dd2-e010-4cbf-aa98-dc8471ed8413" providerId="ADAL" clId="{0E6F7EB6-2F40-47A4-AF75-9428411D350B}" dt="2022-05-31T10:32:00.514" v="208" actId="9405"/>
          <ac:inkMkLst>
            <pc:docMk/>
            <pc:sldMk cId="2117739067" sldId="273"/>
            <ac:inkMk id="1044" creationId="{2D5D2F09-B106-7390-C3C4-1BD06207E81E}"/>
          </ac:inkMkLst>
        </pc:inkChg>
        <pc:inkChg chg="add">
          <ac:chgData name="Gabriela Cuzea" userId="6e3e9dd2-e010-4cbf-aa98-dc8471ed8413" providerId="ADAL" clId="{0E6F7EB6-2F40-47A4-AF75-9428411D350B}" dt="2022-05-31T10:32:21.632" v="209" actId="9405"/>
          <ac:inkMkLst>
            <pc:docMk/>
            <pc:sldMk cId="2117739067" sldId="273"/>
            <ac:inkMk id="1045" creationId="{E7D1CA6D-0237-B93B-729C-4BDA1242F38A}"/>
          </ac:inkMkLst>
        </pc:inkChg>
        <pc:inkChg chg="add">
          <ac:chgData name="Gabriela Cuzea" userId="6e3e9dd2-e010-4cbf-aa98-dc8471ed8413" providerId="ADAL" clId="{0E6F7EB6-2F40-47A4-AF75-9428411D350B}" dt="2022-05-31T10:32:29.573" v="210" actId="9405"/>
          <ac:inkMkLst>
            <pc:docMk/>
            <pc:sldMk cId="2117739067" sldId="273"/>
            <ac:inkMk id="1046" creationId="{818EEB60-C488-1AFC-8B19-C33066B3017F}"/>
          </ac:inkMkLst>
        </pc:inkChg>
        <pc:inkChg chg="add">
          <ac:chgData name="Gabriela Cuzea" userId="6e3e9dd2-e010-4cbf-aa98-dc8471ed8413" providerId="ADAL" clId="{0E6F7EB6-2F40-47A4-AF75-9428411D350B}" dt="2022-05-31T10:32:44.568" v="211" actId="9405"/>
          <ac:inkMkLst>
            <pc:docMk/>
            <pc:sldMk cId="2117739067" sldId="273"/>
            <ac:inkMk id="1047" creationId="{EBE98387-9B90-F882-F190-26452D81030C}"/>
          </ac:inkMkLst>
        </pc:inkChg>
        <pc:inkChg chg="add">
          <ac:chgData name="Gabriela Cuzea" userId="6e3e9dd2-e010-4cbf-aa98-dc8471ed8413" providerId="ADAL" clId="{0E6F7EB6-2F40-47A4-AF75-9428411D350B}" dt="2022-05-31T10:33:06.626" v="212" actId="9405"/>
          <ac:inkMkLst>
            <pc:docMk/>
            <pc:sldMk cId="2117739067" sldId="273"/>
            <ac:inkMk id="1048" creationId="{0A00845F-698E-9DC9-78DA-4FB2EDE52A10}"/>
          </ac:inkMkLst>
        </pc:inkChg>
        <pc:inkChg chg="add">
          <ac:chgData name="Gabriela Cuzea" userId="6e3e9dd2-e010-4cbf-aa98-dc8471ed8413" providerId="ADAL" clId="{0E6F7EB6-2F40-47A4-AF75-9428411D350B}" dt="2022-05-31T10:33:12.027" v="213" actId="9405"/>
          <ac:inkMkLst>
            <pc:docMk/>
            <pc:sldMk cId="2117739067" sldId="273"/>
            <ac:inkMk id="1049" creationId="{FBCBA577-175E-FD49-0D15-62E3ABC1667A}"/>
          </ac:inkMkLst>
        </pc:inkChg>
      </pc:sldChg>
      <pc:sldChg chg="addSp modSp new mod">
        <pc:chgData name="Gabriela Cuzea" userId="6e3e9dd2-e010-4cbf-aa98-dc8471ed8413" providerId="ADAL" clId="{0E6F7EB6-2F40-47A4-AF75-9428411D350B}" dt="2022-05-31T10:49:57.732" v="334" actId="14100"/>
        <pc:sldMkLst>
          <pc:docMk/>
          <pc:sldMk cId="1972990967" sldId="274"/>
        </pc:sldMkLst>
        <pc:spChg chg="add mod">
          <ac:chgData name="Gabriela Cuzea" userId="6e3e9dd2-e010-4cbf-aa98-dc8471ed8413" providerId="ADAL" clId="{0E6F7EB6-2F40-47A4-AF75-9428411D350B}" dt="2022-05-31T10:49:13.681" v="327" actId="1076"/>
          <ac:spMkLst>
            <pc:docMk/>
            <pc:sldMk cId="1972990967" sldId="274"/>
            <ac:spMk id="3" creationId="{62935FE3-C9C4-5795-6584-C99E8114357E}"/>
          </ac:spMkLst>
        </pc:spChg>
        <pc:picChg chg="add mod modCrop">
          <ac:chgData name="Gabriela Cuzea" userId="6e3e9dd2-e010-4cbf-aa98-dc8471ed8413" providerId="ADAL" clId="{0E6F7EB6-2F40-47A4-AF75-9428411D350B}" dt="2022-05-31T10:47:35.965" v="315" actId="1076"/>
          <ac:picMkLst>
            <pc:docMk/>
            <pc:sldMk cId="1972990967" sldId="274"/>
            <ac:picMk id="5" creationId="{0129A7DD-659D-3E17-5B27-0F7D87B7B980}"/>
          </ac:picMkLst>
        </pc:picChg>
        <pc:picChg chg="add mod">
          <ac:chgData name="Gabriela Cuzea" userId="6e3e9dd2-e010-4cbf-aa98-dc8471ed8413" providerId="ADAL" clId="{0E6F7EB6-2F40-47A4-AF75-9428411D350B}" dt="2022-05-31T10:47:33.738" v="314" actId="1076"/>
          <ac:picMkLst>
            <pc:docMk/>
            <pc:sldMk cId="1972990967" sldId="274"/>
            <ac:picMk id="7" creationId="{DE88BABC-3009-0959-982C-443843A2FC9F}"/>
          </ac:picMkLst>
        </pc:picChg>
        <pc:picChg chg="add mod">
          <ac:chgData name="Gabriela Cuzea" userId="6e3e9dd2-e010-4cbf-aa98-dc8471ed8413" providerId="ADAL" clId="{0E6F7EB6-2F40-47A4-AF75-9428411D350B}" dt="2022-05-31T10:47:30.325" v="313" actId="14100"/>
          <ac:picMkLst>
            <pc:docMk/>
            <pc:sldMk cId="1972990967" sldId="274"/>
            <ac:picMk id="9" creationId="{2DAF58F4-429E-CCB7-5C06-006DC1FD1BDF}"/>
          </ac:picMkLst>
        </pc:picChg>
        <pc:picChg chg="add mod modCrop">
          <ac:chgData name="Gabriela Cuzea" userId="6e3e9dd2-e010-4cbf-aa98-dc8471ed8413" providerId="ADAL" clId="{0E6F7EB6-2F40-47A4-AF75-9428411D350B}" dt="2022-05-31T10:49:57.732" v="334" actId="14100"/>
          <ac:picMkLst>
            <pc:docMk/>
            <pc:sldMk cId="1972990967" sldId="274"/>
            <ac:picMk id="11" creationId="{EA89AFFC-27C3-A9DD-4E91-8B4592F44650}"/>
          </ac:picMkLst>
        </pc:picChg>
      </pc:sldChg>
      <pc:sldChg chg="modSp new del mod">
        <pc:chgData name="Gabriela Cuzea" userId="6e3e9dd2-e010-4cbf-aa98-dc8471ed8413" providerId="ADAL" clId="{0E6F7EB6-2F40-47A4-AF75-9428411D350B}" dt="2022-05-31T10:55:58.113" v="652" actId="47"/>
        <pc:sldMkLst>
          <pc:docMk/>
          <pc:sldMk cId="2638886494" sldId="275"/>
        </pc:sldMkLst>
        <pc:spChg chg="mod">
          <ac:chgData name="Gabriela Cuzea" userId="6e3e9dd2-e010-4cbf-aa98-dc8471ed8413" providerId="ADAL" clId="{0E6F7EB6-2F40-47A4-AF75-9428411D350B}" dt="2022-05-31T10:55:47.882" v="651" actId="20577"/>
          <ac:spMkLst>
            <pc:docMk/>
            <pc:sldMk cId="2638886494" sldId="275"/>
            <ac:spMk id="2" creationId="{46FBA415-AFBA-6B09-0A31-DF8D5DD39963}"/>
          </ac:spMkLst>
        </pc:spChg>
      </pc:sldChg>
      <pc:sldChg chg="addSp modSp new mod">
        <pc:chgData name="Gabriela Cuzea" userId="6e3e9dd2-e010-4cbf-aa98-dc8471ed8413" providerId="ADAL" clId="{0E6F7EB6-2F40-47A4-AF75-9428411D350B}" dt="2022-05-31T15:11:01.219" v="3921" actId="255"/>
        <pc:sldMkLst>
          <pc:docMk/>
          <pc:sldMk cId="2947484024" sldId="275"/>
        </pc:sldMkLst>
        <pc:spChg chg="add mod">
          <ac:chgData name="Gabriela Cuzea" userId="6e3e9dd2-e010-4cbf-aa98-dc8471ed8413" providerId="ADAL" clId="{0E6F7EB6-2F40-47A4-AF75-9428411D350B}" dt="2022-05-31T15:11:01.219" v="3921" actId="255"/>
          <ac:spMkLst>
            <pc:docMk/>
            <pc:sldMk cId="2947484024" sldId="275"/>
            <ac:spMk id="2" creationId="{65A5C143-6936-F9DC-A942-05284E5D01FE}"/>
          </ac:spMkLst>
        </pc:spChg>
      </pc:sldChg>
      <pc:sldChg chg="addSp modSp new mod">
        <pc:chgData name="Gabriela Cuzea" userId="6e3e9dd2-e010-4cbf-aa98-dc8471ed8413" providerId="ADAL" clId="{0E6F7EB6-2F40-47A4-AF75-9428411D350B}" dt="2022-05-31T15:11:09.339" v="3923" actId="2711"/>
        <pc:sldMkLst>
          <pc:docMk/>
          <pc:sldMk cId="2380641947" sldId="276"/>
        </pc:sldMkLst>
        <pc:spChg chg="add mod">
          <ac:chgData name="Gabriela Cuzea" userId="6e3e9dd2-e010-4cbf-aa98-dc8471ed8413" providerId="ADAL" clId="{0E6F7EB6-2F40-47A4-AF75-9428411D350B}" dt="2022-05-31T15:11:09.339" v="3923" actId="2711"/>
          <ac:spMkLst>
            <pc:docMk/>
            <pc:sldMk cId="2380641947" sldId="276"/>
            <ac:spMk id="2" creationId="{2AF216BF-63D8-4201-792B-689E293293ED}"/>
          </ac:spMkLst>
        </pc:spChg>
      </pc:sldChg>
      <pc:sldChg chg="addSp modSp new mod">
        <pc:chgData name="Gabriela Cuzea" userId="6e3e9dd2-e010-4cbf-aa98-dc8471ed8413" providerId="ADAL" clId="{0E6F7EB6-2F40-47A4-AF75-9428411D350B}" dt="2022-05-31T14:53:36.657" v="3508" actId="1076"/>
        <pc:sldMkLst>
          <pc:docMk/>
          <pc:sldMk cId="1638984785" sldId="277"/>
        </pc:sldMkLst>
        <pc:spChg chg="mod">
          <ac:chgData name="Gabriela Cuzea" userId="6e3e9dd2-e010-4cbf-aa98-dc8471ed8413" providerId="ADAL" clId="{0E6F7EB6-2F40-47A4-AF75-9428411D350B}" dt="2022-05-31T14:46:15.763" v="3364" actId="2711"/>
          <ac:spMkLst>
            <pc:docMk/>
            <pc:sldMk cId="1638984785" sldId="277"/>
            <ac:spMk id="2" creationId="{57F8637D-B7BB-26C7-34A8-1A1714C8B82B}"/>
          </ac:spMkLst>
        </pc:spChg>
        <pc:spChg chg="mod">
          <ac:chgData name="Gabriela Cuzea" userId="6e3e9dd2-e010-4cbf-aa98-dc8471ed8413" providerId="ADAL" clId="{0E6F7EB6-2F40-47A4-AF75-9428411D350B}" dt="2022-05-31T14:53:22.805" v="3505" actId="27636"/>
          <ac:spMkLst>
            <pc:docMk/>
            <pc:sldMk cId="1638984785" sldId="277"/>
            <ac:spMk id="3" creationId="{92B348EF-447F-4405-7807-82DA5A6671A4}"/>
          </ac:spMkLst>
        </pc:spChg>
        <pc:spChg chg="add mod">
          <ac:chgData name="Gabriela Cuzea" userId="6e3e9dd2-e010-4cbf-aa98-dc8471ed8413" providerId="ADAL" clId="{0E6F7EB6-2F40-47A4-AF75-9428411D350B}" dt="2022-05-31T14:53:36.657" v="3508" actId="1076"/>
          <ac:spMkLst>
            <pc:docMk/>
            <pc:sldMk cId="1638984785" sldId="277"/>
            <ac:spMk id="4" creationId="{06696580-238C-FC2B-D35A-148C97D08486}"/>
          </ac:spMkLst>
        </pc:spChg>
      </pc:sldChg>
      <pc:sldChg chg="modSp new mod">
        <pc:chgData name="Gabriela Cuzea" userId="6e3e9dd2-e010-4cbf-aa98-dc8471ed8413" providerId="ADAL" clId="{0E6F7EB6-2F40-47A4-AF75-9428411D350B}" dt="2022-05-31T15:04:30.321" v="3595" actId="20577"/>
        <pc:sldMkLst>
          <pc:docMk/>
          <pc:sldMk cId="2827438524" sldId="278"/>
        </pc:sldMkLst>
        <pc:spChg chg="mod">
          <ac:chgData name="Gabriela Cuzea" userId="6e3e9dd2-e010-4cbf-aa98-dc8471ed8413" providerId="ADAL" clId="{0E6F7EB6-2F40-47A4-AF75-9428411D350B}" dt="2022-05-31T14:55:50.209" v="3534" actId="2711"/>
          <ac:spMkLst>
            <pc:docMk/>
            <pc:sldMk cId="2827438524" sldId="278"/>
            <ac:spMk id="2" creationId="{060E0820-5F08-5FBD-F0B7-F6EF1B92D1BB}"/>
          </ac:spMkLst>
        </pc:spChg>
        <pc:spChg chg="mod">
          <ac:chgData name="Gabriela Cuzea" userId="6e3e9dd2-e010-4cbf-aa98-dc8471ed8413" providerId="ADAL" clId="{0E6F7EB6-2F40-47A4-AF75-9428411D350B}" dt="2022-05-31T15:04:30.321" v="3595" actId="20577"/>
          <ac:spMkLst>
            <pc:docMk/>
            <pc:sldMk cId="2827438524" sldId="278"/>
            <ac:spMk id="3" creationId="{BFF716F4-7B10-3D26-B4DF-D44DCC3CDC3B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0T19:44:10.9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1,'0'3036,"0"-3022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0:17:43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26:21.4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1,'0'658,"0"-650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26:53.14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1,'0'673,"0"-663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26:57.33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27:04.10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29:14.2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29:15.3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0,'0'490,"0"-479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29:23.5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1,'0'2043,"0"-2029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29:35.4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3492 0,'-3480'0,"3469"0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30:44.54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1,'0'911,"0"-903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0T19:44:22.2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1,'0'2752,"0"-2734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31:38.27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0 1,'0'2368,"0"-2357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32:00.51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0,'2752'0,"-2740"0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32:21.63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 1,'-7'399,"7"-388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32:29.572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9 0,'-8'490,"8"-478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32:44.56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1,'0'1558,"0"-1567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33:06.62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0,'0'559,"0"-571,0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33:12.02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0,'0'596,"0"-585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0T19:44:24.93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0:02:2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13:26.7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1 267,'0'-255,"0"243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31T10:13:40.8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0,'2'0,"4"0,3 0,2 0,-1 0,-2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0:14:18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0:15:57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24575,'9'150'0,"-9"9"-1365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1T10:16:03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24575,'0'2'0,"0"1"0,0 3 0,0 1 0,0 1 0,0 1 0,0 0 0,0 0 0,0 0 0,0 0 0,0 0 0,0 0 0,0 0 0,0 0 0,0 0 0,0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34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4708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026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82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1084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3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445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316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17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8038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33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418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1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6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9791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25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2979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8B237E1-07BE-48E3-AF03-E080A14AE2EB}" type="datetimeFigureOut">
              <a:rPr lang="ro-RO" smtClean="0"/>
              <a:t>30.05.2022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1280B0-7E99-4058-BF6C-6F085F23EB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57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1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customXml" Target="../ink/ink10.xml"/><Relationship Id="rId26" Type="http://schemas.openxmlformats.org/officeDocument/2006/relationships/customXml" Target="../ink/ink13.xml"/><Relationship Id="rId39" Type="http://schemas.openxmlformats.org/officeDocument/2006/relationships/customXml" Target="../ink/ink20.xml"/><Relationship Id="rId3" Type="http://schemas.openxmlformats.org/officeDocument/2006/relationships/image" Target="../media/image28.png"/><Relationship Id="rId21" Type="http://schemas.openxmlformats.org/officeDocument/2006/relationships/image" Target="../media/image43.jpeg"/><Relationship Id="rId34" Type="http://schemas.openxmlformats.org/officeDocument/2006/relationships/image" Target="../media/image49.png"/><Relationship Id="rId42" Type="http://schemas.openxmlformats.org/officeDocument/2006/relationships/image" Target="../media/image53.png"/><Relationship Id="rId47" Type="http://schemas.openxmlformats.org/officeDocument/2006/relationships/customXml" Target="../ink/ink24.xml"/><Relationship Id="rId50" Type="http://schemas.openxmlformats.org/officeDocument/2006/relationships/image" Target="../media/image57.png"/><Relationship Id="rId7" Type="http://schemas.openxmlformats.org/officeDocument/2006/relationships/customXml" Target="../ink/ink5.xml"/><Relationship Id="rId12" Type="http://schemas.openxmlformats.org/officeDocument/2006/relationships/image" Target="../media/image37.png"/><Relationship Id="rId17" Type="http://schemas.openxmlformats.org/officeDocument/2006/relationships/image" Target="../media/image40.png"/><Relationship Id="rId25" Type="http://schemas.openxmlformats.org/officeDocument/2006/relationships/image" Target="../media/image45.png"/><Relationship Id="rId33" Type="http://schemas.openxmlformats.org/officeDocument/2006/relationships/customXml" Target="../ink/ink17.xml"/><Relationship Id="rId38" Type="http://schemas.openxmlformats.org/officeDocument/2006/relationships/image" Target="../media/image51.png"/><Relationship Id="rId46" Type="http://schemas.openxmlformats.org/officeDocument/2006/relationships/image" Target="../media/image55.png"/><Relationship Id="rId2" Type="http://schemas.openxmlformats.org/officeDocument/2006/relationships/customXml" Target="../ink/ink4.xml"/><Relationship Id="rId16" Type="http://schemas.openxmlformats.org/officeDocument/2006/relationships/customXml" Target="../ink/ink9.xml"/><Relationship Id="rId20" Type="http://schemas.openxmlformats.org/officeDocument/2006/relationships/image" Target="../media/image42.png"/><Relationship Id="rId29" Type="http://schemas.openxmlformats.org/officeDocument/2006/relationships/image" Target="../media/image47.png"/><Relationship Id="rId41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customXml" Target="../ink/ink7.xml"/><Relationship Id="rId24" Type="http://schemas.openxmlformats.org/officeDocument/2006/relationships/customXml" Target="../ink/ink12.xml"/><Relationship Id="rId32" Type="http://schemas.openxmlformats.org/officeDocument/2006/relationships/image" Target="../media/image48.png"/><Relationship Id="rId37" Type="http://schemas.openxmlformats.org/officeDocument/2006/relationships/customXml" Target="../ink/ink19.xml"/><Relationship Id="rId40" Type="http://schemas.openxmlformats.org/officeDocument/2006/relationships/image" Target="../media/image52.png"/><Relationship Id="rId45" Type="http://schemas.openxmlformats.org/officeDocument/2006/relationships/customXml" Target="../ink/ink23.xml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23" Type="http://schemas.openxmlformats.org/officeDocument/2006/relationships/image" Target="../media/image44.png"/><Relationship Id="rId28" Type="http://schemas.openxmlformats.org/officeDocument/2006/relationships/customXml" Target="../ink/ink14.xml"/><Relationship Id="rId36" Type="http://schemas.openxmlformats.org/officeDocument/2006/relationships/image" Target="../media/image50.png"/><Relationship Id="rId49" Type="http://schemas.openxmlformats.org/officeDocument/2006/relationships/customXml" Target="../ink/ink25.xml"/><Relationship Id="rId10" Type="http://schemas.openxmlformats.org/officeDocument/2006/relationships/image" Target="../media/image36.png"/><Relationship Id="rId19" Type="http://schemas.openxmlformats.org/officeDocument/2006/relationships/image" Target="../media/image41.png"/><Relationship Id="rId31" Type="http://schemas.openxmlformats.org/officeDocument/2006/relationships/customXml" Target="../ink/ink16.xml"/><Relationship Id="rId44" Type="http://schemas.openxmlformats.org/officeDocument/2006/relationships/image" Target="../media/image54.png"/><Relationship Id="rId52" Type="http://schemas.openxmlformats.org/officeDocument/2006/relationships/image" Target="../media/image58.png"/><Relationship Id="rId4" Type="http://schemas.openxmlformats.org/officeDocument/2006/relationships/image" Target="../media/image32.png"/><Relationship Id="rId9" Type="http://schemas.openxmlformats.org/officeDocument/2006/relationships/customXml" Target="../ink/ink6.xml"/><Relationship Id="rId14" Type="http://schemas.openxmlformats.org/officeDocument/2006/relationships/customXml" Target="../ink/ink8.xml"/><Relationship Id="rId22" Type="http://schemas.openxmlformats.org/officeDocument/2006/relationships/customXml" Target="../ink/ink11.xml"/><Relationship Id="rId27" Type="http://schemas.openxmlformats.org/officeDocument/2006/relationships/image" Target="../media/image46.png"/><Relationship Id="rId30" Type="http://schemas.openxmlformats.org/officeDocument/2006/relationships/customXml" Target="../ink/ink15.xml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56.png"/><Relationship Id="rId8" Type="http://schemas.openxmlformats.org/officeDocument/2006/relationships/image" Target="../media/image35.png"/><Relationship Id="rId51" Type="http://schemas.openxmlformats.org/officeDocument/2006/relationships/customXml" Target="../ink/ink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olles-elektronikkiste.de/en/timer-and-pwm-part-1-8-bit-timer0-2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rdushop.ro/ro/electronica/84-l298n-punte-h-dubla-dual-h-bridge-motor-dcsteppe.html" TargetMode="External"/><Relationship Id="rId3" Type="http://schemas.openxmlformats.org/officeDocument/2006/relationships/hyperlink" Target="https://ardushop.ro/ro/electronica/181-emitator-si-receptor-radio-433-mhz.html" TargetMode="External"/><Relationship Id="rId7" Type="http://schemas.openxmlformats.org/officeDocument/2006/relationships/hyperlink" Target="https://ardushop.ro/ro/electronica/371-micro-motor-cu-reducie.html?search_query=motor+cu+reductie&amp;results=112" TargetMode="External"/><Relationship Id="rId2" Type="http://schemas.openxmlformats.org/officeDocument/2006/relationships/hyperlink" Target="https://ardushop.ro/ro/home/29-placa-de-dezvoltare-uno-r3.html?search_query=arduino&amp;results=20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dushop.ro/ro/home/88-modul-senzor-lumina-intensitate-luminoasa.html?search_query=senzor+de+lumina&amp;results=231" TargetMode="External"/><Relationship Id="rId5" Type="http://schemas.openxmlformats.org/officeDocument/2006/relationships/hyperlink" Target="https://ardushop.ro/ro/electronica/36-lcd-1602.html?search_query=lcd&amp;results=45" TargetMode="External"/><Relationship Id="rId4" Type="http://schemas.openxmlformats.org/officeDocument/2006/relationships/hyperlink" Target="https://ardushop.ro/ro/electronica/79-led-3mm.html" TargetMode="External"/><Relationship Id="rId9" Type="http://schemas.openxmlformats.org/officeDocument/2006/relationships/hyperlink" Target="https://ardushop.ro/ro/home/123-modul-releu-8-canale.html?search_query=releu&amp;results=4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uzzer+arduino&amp;rlz=1C1GCEU_roRO949RO949&amp;source=lnms&amp;tbm=isch&amp;sa=X&amp;ved=2ahUKEwihuu_o3Yf4AhWmlf0HHa_lA7YQ_AUoAXoECAMQAw&amp;biw=1536&amp;bih=754&amp;dpr=1.25#imgrc=OUnFGeUvAS0ZUM" TargetMode="External"/><Relationship Id="rId2" Type="http://schemas.openxmlformats.org/officeDocument/2006/relationships/hyperlink" Target="https://www.google.com/search?q=led+arduino&amp;rlz=1C1GCEU_roRO949RO949&amp;source=lnms&amp;tbm=isch&amp;sa=X&amp;ved=2ahUKEwicudzu24f4AhVUPOwKHXdkCYAQ_AUoAXoECAEQAw&amp;biw=1536&amp;bih=754&amp;dpr=1.25#imgrc=HPX3nhIABmX-D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1B8AFAE-4F26-5CA7-3C9F-03A85280E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 AUTOMAT DE SUPRAVEGHERE A GRADULUI DE LUMINA DIN CAMERA</a:t>
            </a:r>
            <a:endParaRPr lang="ro-RO" sz="200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6BB315F-4D25-6BF4-C69D-F3850A0BFF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16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Proiect</a:t>
            </a:r>
            <a:r>
              <a:rPr lang="en-US" sz="16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realizat</a:t>
            </a:r>
            <a:r>
              <a:rPr lang="en-US" sz="16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hardware </a:t>
            </a:r>
            <a:r>
              <a:rPr lang="en-US" sz="16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6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software de: </a:t>
            </a:r>
          </a:p>
          <a:p>
            <a:pPr algn="ctr"/>
            <a:r>
              <a:rPr lang="en-US" sz="16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Cuzea Gabriela Alexandra, David Bogdan 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990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CCC24DB-6E29-A02F-A64C-724B953B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 motor cu reducție 6V</a:t>
            </a:r>
            <a:br>
              <a:rPr lang="pt-B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(Arduino nr 2)</a:t>
            </a:r>
            <a:br>
              <a:rPr lang="pt-BR" b="1" i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endParaRPr lang="ro-RO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79A65C64-E1C0-0182-1DAF-2F58D7402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63" y="982663"/>
            <a:ext cx="3229547" cy="3229547"/>
          </a:xfrm>
          <a:prstGeom prst="rect">
            <a:avLst/>
          </a:prstGeom>
        </p:spPr>
      </p:pic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0795BEAA-7980-4320-4920-AF186CFF0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 fontAlgn="base"/>
            <a:r>
              <a:rPr lang="it-IT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Tensiune alimentare maximă: 6V</a:t>
            </a:r>
          </a:p>
          <a:p>
            <a:pPr algn="l" fontAlgn="base"/>
            <a:r>
              <a:rPr lang="it-IT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Dimensiuni: 12x26mm</a:t>
            </a:r>
          </a:p>
          <a:p>
            <a:pPr algn="l" fontAlgn="base"/>
            <a:r>
              <a:rPr lang="it-IT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Dimensiuni ax: 3x10mm</a:t>
            </a:r>
          </a:p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8917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207257E-A00C-6BEE-9C1D-B503B3D9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L298N Punte H dubla (dual H-bridge) motor DC/stepper</a:t>
            </a:r>
            <a:br>
              <a:rPr lang="pt-B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B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(Arduino nr 2)</a:t>
            </a:r>
            <a:br>
              <a:rPr lang="pt-BR" b="1" i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endParaRPr lang="ro-RO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28B70454-559F-772B-684B-36950752C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499459"/>
            <a:ext cx="2863473" cy="2863473"/>
          </a:xfrm>
          <a:prstGeom prst="rect">
            <a:avLst/>
          </a:prstGeom>
        </p:spPr>
      </p:pic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976233A-DDA2-8683-8108-14D99C494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algn="l" fontAlgn="base"/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-Tensiune de operare: pana la 40V</a:t>
            </a:r>
          </a:p>
          <a:p>
            <a:pPr algn="l" fontAlgn="base"/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-Curent de operare: pana la 3A (25W in total)</a:t>
            </a:r>
          </a:p>
          <a:p>
            <a:pPr algn="l" fontAlgn="base"/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-Curent mic de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saturatie</a:t>
            </a:r>
            <a:endParaRPr lang="ro-RO" b="0" i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Protectie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supraincingere</a:t>
            </a:r>
            <a:endParaRPr lang="ro-RO" b="0" i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-Poate opera cu 2 motoare simultan</a:t>
            </a:r>
          </a:p>
          <a:p>
            <a:pPr algn="l" fontAlgn="base"/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-Imunitate mare la zgomot: Nivel logic "0" input pana la 1,5V</a:t>
            </a:r>
            <a:endParaRPr lang="en-US" b="0" i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 a controla viteza motorului, pinul ENA se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leaga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un pin PWM de la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o-RO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20ECBE9A-A58E-9112-821F-7D469283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371" y="2950590"/>
            <a:ext cx="4102352" cy="3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6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E63BA68-1D79-94A7-4DCB-1E03409B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fr-F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releu</a:t>
            </a:r>
            <a:r>
              <a:rPr lang="fr-F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fr-FR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canale</a:t>
            </a:r>
            <a:r>
              <a:rPr lang="fr-F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comandat</a:t>
            </a:r>
            <a:r>
              <a:rPr lang="fr-F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5V</a:t>
            </a:r>
            <a:br>
              <a:rPr lang="fr-F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(Arduino nr 2)</a:t>
            </a:r>
            <a:br>
              <a:rPr lang="fr-FR" b="1" i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endParaRPr lang="ro-RO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366D8C8A-1A4E-0EDA-DB5B-CA0FEF52B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ro-RO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Tensiune maxima comandata de relee: 250V AC sau 30V DC;</a:t>
            </a:r>
            <a:br>
              <a:rPr lang="ro-RO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Curent maxim: 10A;</a:t>
            </a:r>
            <a:br>
              <a:rPr lang="ro-RO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Fiecare releu este comandat de un optocuplor;</a:t>
            </a:r>
            <a:br>
              <a:rPr lang="ro-RO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Tensiune conexiune optocuplor: </a:t>
            </a:r>
            <a:r>
              <a:rPr lang="ro-RO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ro-RO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24V DC;</a:t>
            </a:r>
            <a:br>
              <a:rPr lang="ro-RO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Curent maxim necesar pentru control: 600mA cu toate 8 releele cuplate.</a:t>
            </a:r>
          </a:p>
          <a:p>
            <a:endParaRPr lang="ro-RO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229D0DD2-6DA9-F778-69B3-488B5372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8" y="3063717"/>
            <a:ext cx="3664561" cy="2877268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75DB1D66-2CED-B247-69EB-D63B687B9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74" b="23863"/>
          <a:stretch/>
        </p:blipFill>
        <p:spPr>
          <a:xfrm>
            <a:off x="8060976" y="974076"/>
            <a:ext cx="3354239" cy="1816759"/>
          </a:xfrm>
          <a:prstGeom prst="rect">
            <a:avLst/>
          </a:prstGeom>
        </p:spPr>
      </p:pic>
      <p:sp>
        <p:nvSpPr>
          <p:cNvPr id="10" name="Substituent conținut 9">
            <a:extLst>
              <a:ext uri="{FF2B5EF4-FFF2-40B4-BE49-F238E27FC236}">
                <a16:creationId xmlns:a16="http://schemas.microsoft.com/office/drawing/2014/main" id="{D5BF05F4-6678-E951-BB54-502D0580A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ED2B3A-91EB-5C9D-F180-C0E440DF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26" y="1047250"/>
            <a:ext cx="1951348" cy="195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27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E4BD060-B7F5-CB55-1528-93979FEB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Bec</a:t>
            </a:r>
            <a:br>
              <a:rPr lang="en-US"/>
            </a:br>
            <a:br>
              <a:rPr lang="en-US"/>
            </a:br>
            <a:r>
              <a:rPr lang="en-US"/>
              <a:t>(Arduino nr 2)</a:t>
            </a:r>
            <a:endParaRPr lang="ro-RO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DDD21C58-6107-C6A7-CE1E-29D895D54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Tensiune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220V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Feit Electric® 50/100/150W Equivalent A21 3-Way LED Light Bulb at Menards®">
            <a:extLst>
              <a:ext uri="{FF2B5EF4-FFF2-40B4-BE49-F238E27FC236}">
                <a16:creationId xmlns:a16="http://schemas.microsoft.com/office/drawing/2014/main" id="{81BD9E43-D6C5-2A2B-0E49-C28E959915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816" y="1285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73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2D392909-DDD3-7EA3-334B-3C856CF9A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76" y="627872"/>
            <a:ext cx="8950045" cy="5544396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EA58284E-4857-E355-FD6D-DCBAFB04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83628" y="5156463"/>
            <a:ext cx="472959" cy="606076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03D091A8-DEA3-8BF5-6805-480F14541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671" y="4793869"/>
            <a:ext cx="954475" cy="355046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D6AF5495-C6A3-F4F6-3ED1-AB7F6B7FF112}"/>
              </a:ext>
            </a:extLst>
          </p:cNvPr>
          <p:cNvSpPr txBox="1"/>
          <p:nvPr/>
        </p:nvSpPr>
        <p:spPr>
          <a:xfrm>
            <a:off x="779204" y="443206"/>
            <a:ext cx="408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nr 1: </a:t>
            </a:r>
            <a:r>
              <a:rPr lang="en-US" dirty="0" err="1"/>
              <a:t>proiectare</a:t>
            </a:r>
            <a:r>
              <a:rPr lang="en-US" dirty="0"/>
              <a:t> circuit </a:t>
            </a:r>
            <a:r>
              <a:rPr lang="en-US" dirty="0" err="1"/>
              <a:t>Tinkercad</a:t>
            </a:r>
            <a:endParaRPr lang="ro-RO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Cerneală 1">
                <a:extLst>
                  <a:ext uri="{FF2B5EF4-FFF2-40B4-BE49-F238E27FC236}">
                    <a16:creationId xmlns:a16="http://schemas.microsoft.com/office/drawing/2014/main" id="{48515BE9-EFF6-47B4-0145-65E4DFE459F4}"/>
                  </a:ext>
                </a:extLst>
              </p14:cNvPr>
              <p14:cNvContentPartPr/>
              <p14:nvPr/>
            </p14:nvContentPartPr>
            <p14:xfrm>
              <a:off x="5083560" y="3123720"/>
              <a:ext cx="360" cy="1098720"/>
            </p14:xfrm>
          </p:contentPart>
        </mc:Choice>
        <mc:Fallback>
          <p:pic>
            <p:nvPicPr>
              <p:cNvPr id="2" name="Cerneală 1">
                <a:extLst>
                  <a:ext uri="{FF2B5EF4-FFF2-40B4-BE49-F238E27FC236}">
                    <a16:creationId xmlns:a16="http://schemas.microsoft.com/office/drawing/2014/main" id="{48515BE9-EFF6-47B4-0145-65E4DFE459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4560" y="3114720"/>
                <a:ext cx="1800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Cerneală 3">
                <a:extLst>
                  <a:ext uri="{FF2B5EF4-FFF2-40B4-BE49-F238E27FC236}">
                    <a16:creationId xmlns:a16="http://schemas.microsoft.com/office/drawing/2014/main" id="{3EBC0138-FDC9-5E3F-E9CC-0DCD82C0DB43}"/>
                  </a:ext>
                </a:extLst>
              </p14:cNvPr>
              <p14:cNvContentPartPr/>
              <p14:nvPr/>
            </p14:nvContentPartPr>
            <p14:xfrm>
              <a:off x="5190120" y="3139200"/>
              <a:ext cx="360" cy="997560"/>
            </p14:xfrm>
          </p:contentPart>
        </mc:Choice>
        <mc:Fallback>
          <p:pic>
            <p:nvPicPr>
              <p:cNvPr id="4" name="Cerneală 3">
                <a:extLst>
                  <a:ext uri="{FF2B5EF4-FFF2-40B4-BE49-F238E27FC236}">
                    <a16:creationId xmlns:a16="http://schemas.microsoft.com/office/drawing/2014/main" id="{3EBC0138-FDC9-5E3F-E9CC-0DCD82C0DB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1480" y="3130200"/>
                <a:ext cx="18000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Cerneală 5">
                <a:extLst>
                  <a:ext uri="{FF2B5EF4-FFF2-40B4-BE49-F238E27FC236}">
                    <a16:creationId xmlns:a16="http://schemas.microsoft.com/office/drawing/2014/main" id="{5C89C258-027E-ECD7-8029-A368E1960ED8}"/>
                  </a:ext>
                </a:extLst>
              </p14:cNvPr>
              <p14:cNvContentPartPr/>
              <p14:nvPr/>
            </p14:nvContentPartPr>
            <p14:xfrm>
              <a:off x="807480" y="2750400"/>
              <a:ext cx="360" cy="360"/>
            </p14:xfrm>
          </p:contentPart>
        </mc:Choice>
        <mc:Fallback>
          <p:pic>
            <p:nvPicPr>
              <p:cNvPr id="6" name="Cerneală 5">
                <a:extLst>
                  <a:ext uri="{FF2B5EF4-FFF2-40B4-BE49-F238E27FC236}">
                    <a16:creationId xmlns:a16="http://schemas.microsoft.com/office/drawing/2014/main" id="{5C89C258-027E-ECD7-8029-A368E1960E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8480" y="27414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24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02203B46-52D8-4B6D-5ABE-3B137F2DAD9C}"/>
              </a:ext>
            </a:extLst>
          </p:cNvPr>
          <p:cNvSpPr txBox="1"/>
          <p:nvPr/>
        </p:nvSpPr>
        <p:spPr>
          <a:xfrm>
            <a:off x="838985" y="452487"/>
            <a:ext cx="361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nr 1: </a:t>
            </a:r>
            <a:r>
              <a:rPr lang="en-US" dirty="0" err="1"/>
              <a:t>proiectare</a:t>
            </a:r>
            <a:r>
              <a:rPr lang="en-US" dirty="0"/>
              <a:t> circuit </a:t>
            </a:r>
            <a:r>
              <a:rPr lang="en-US" dirty="0" err="1"/>
              <a:t>fizic</a:t>
            </a:r>
            <a:endParaRPr lang="en-US" dirty="0"/>
          </a:p>
        </p:txBody>
      </p:sp>
      <p:pic>
        <p:nvPicPr>
          <p:cNvPr id="4" name="Imagine 3" descr="O imagine care conține electronice, adaptor&#10;&#10;Descriere generată automat">
            <a:extLst>
              <a:ext uri="{FF2B5EF4-FFF2-40B4-BE49-F238E27FC236}">
                <a16:creationId xmlns:a16="http://schemas.microsoft.com/office/drawing/2014/main" id="{84F21CFF-198A-87FD-3FA3-6B5B5D624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507"/>
            <a:ext cx="4085255" cy="5447006"/>
          </a:xfrm>
          <a:prstGeom prst="rect">
            <a:avLst/>
          </a:prstGeom>
        </p:spPr>
      </p:pic>
      <p:pic>
        <p:nvPicPr>
          <p:cNvPr id="6" name="Imagine 5" descr="O imagine care conține electronice&#10;&#10;Descriere generată automat">
            <a:extLst>
              <a:ext uri="{FF2B5EF4-FFF2-40B4-BE49-F238E27FC236}">
                <a16:creationId xmlns:a16="http://schemas.microsoft.com/office/drawing/2014/main" id="{108A950C-2492-8F8E-7804-6AA66D808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55" y="958506"/>
            <a:ext cx="4085255" cy="5447007"/>
          </a:xfrm>
          <a:prstGeom prst="rect">
            <a:avLst/>
          </a:prstGeom>
        </p:spPr>
      </p:pic>
      <p:pic>
        <p:nvPicPr>
          <p:cNvPr id="8" name="Imagine 7" descr="O imagine care conține electronice, cablu, conector&#10;&#10;Descriere generată automat">
            <a:extLst>
              <a:ext uri="{FF2B5EF4-FFF2-40B4-BE49-F238E27FC236}">
                <a16:creationId xmlns:a16="http://schemas.microsoft.com/office/drawing/2014/main" id="{CB101871-B84D-9765-AA2B-2726CECCF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10" y="958506"/>
            <a:ext cx="4085256" cy="54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88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Cerneală 1">
                <a:extLst>
                  <a:ext uri="{FF2B5EF4-FFF2-40B4-BE49-F238E27FC236}">
                    <a16:creationId xmlns:a16="http://schemas.microsoft.com/office/drawing/2014/main" id="{5A14B391-85F1-0718-1471-D75E8FB06BB6}"/>
                  </a:ext>
                </a:extLst>
              </p14:cNvPr>
              <p14:cNvContentPartPr/>
              <p14:nvPr/>
            </p14:nvContentPartPr>
            <p14:xfrm>
              <a:off x="3253680" y="1996200"/>
              <a:ext cx="360" cy="360"/>
            </p14:xfrm>
          </p:contentPart>
        </mc:Choice>
        <mc:Fallback>
          <p:pic>
            <p:nvPicPr>
              <p:cNvPr id="2" name="Cerneală 1">
                <a:extLst>
                  <a:ext uri="{FF2B5EF4-FFF2-40B4-BE49-F238E27FC236}">
                    <a16:creationId xmlns:a16="http://schemas.microsoft.com/office/drawing/2014/main" id="{5A14B391-85F1-0718-1471-D75E8FB06B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4680" y="19872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ine 7">
            <a:extLst>
              <a:ext uri="{FF2B5EF4-FFF2-40B4-BE49-F238E27FC236}">
                <a16:creationId xmlns:a16="http://schemas.microsoft.com/office/drawing/2014/main" id="{D4CB934F-9E7E-7C2B-B462-A1E163384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268" y="500704"/>
            <a:ext cx="7545150" cy="5824827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B4EDFB32-263A-D5E5-8083-0F7E35986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634" y="3114658"/>
            <a:ext cx="450780" cy="778470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B421E8C6-28CC-1DE3-1A1F-6072CF9DF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056829" y="824414"/>
            <a:ext cx="944719" cy="9836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A96CCEC6-92C3-960F-551A-D46CF0793AF2}"/>
                  </a:ext>
                </a:extLst>
              </p14:cNvPr>
              <p14:cNvContentPartPr/>
              <p14:nvPr/>
            </p14:nvContentPartPr>
            <p14:xfrm>
              <a:off x="6000280" y="1026520"/>
              <a:ext cx="360" cy="96480"/>
            </p14:xfrm>
          </p:contentPart>
        </mc:Choice>
        <mc:Fallback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A96CCEC6-92C3-960F-551A-D46CF0793A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91640" y="1017520"/>
                <a:ext cx="180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BC42B508-740E-83C5-7586-E6E7B0755CAE}"/>
                  </a:ext>
                </a:extLst>
              </p14:cNvPr>
              <p14:cNvContentPartPr/>
              <p14:nvPr/>
            </p14:nvContentPartPr>
            <p14:xfrm>
              <a:off x="6014680" y="1048840"/>
              <a:ext cx="16920" cy="36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BC42B508-740E-83C5-7586-E6E7B0755C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05680" y="1039840"/>
                <a:ext cx="34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CAA25724-FB38-ED6D-EB6C-E6254026CEA8}"/>
                  </a:ext>
                </a:extLst>
              </p14:cNvPr>
              <p14:cNvContentPartPr/>
              <p14:nvPr/>
            </p14:nvContentPartPr>
            <p14:xfrm>
              <a:off x="10623320" y="2330420"/>
              <a:ext cx="360" cy="360"/>
            </p14:xfrm>
          </p:contentPart>
        </mc:Choice>
        <mc:Fallback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CAA25724-FB38-ED6D-EB6C-E6254026CEA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14680" y="23214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ine 15">
            <a:extLst>
              <a:ext uri="{FF2B5EF4-FFF2-40B4-BE49-F238E27FC236}">
                <a16:creationId xmlns:a16="http://schemas.microsoft.com/office/drawing/2014/main" id="{E8651D8B-FD22-DA2F-730B-D04CAAF7A3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2610" y="2032907"/>
            <a:ext cx="616115" cy="4521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Cerneală 16">
                <a:extLst>
                  <a:ext uri="{FF2B5EF4-FFF2-40B4-BE49-F238E27FC236}">
                    <a16:creationId xmlns:a16="http://schemas.microsoft.com/office/drawing/2014/main" id="{5B15E63C-E8FE-1FCB-9D25-873ED985C3FB}"/>
                  </a:ext>
                </a:extLst>
              </p14:cNvPr>
              <p14:cNvContentPartPr/>
              <p14:nvPr/>
            </p14:nvContentPartPr>
            <p14:xfrm>
              <a:off x="6975155" y="2018905"/>
              <a:ext cx="3600" cy="111600"/>
            </p14:xfrm>
          </p:contentPart>
        </mc:Choice>
        <mc:Fallback>
          <p:pic>
            <p:nvPicPr>
              <p:cNvPr id="17" name="Cerneală 16">
                <a:extLst>
                  <a:ext uri="{FF2B5EF4-FFF2-40B4-BE49-F238E27FC236}">
                    <a16:creationId xmlns:a16="http://schemas.microsoft.com/office/drawing/2014/main" id="{5B15E63C-E8FE-1FCB-9D25-873ED985C3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66515" y="2010265"/>
                <a:ext cx="212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Cerneală 17">
                <a:extLst>
                  <a:ext uri="{FF2B5EF4-FFF2-40B4-BE49-F238E27FC236}">
                    <a16:creationId xmlns:a16="http://schemas.microsoft.com/office/drawing/2014/main" id="{DD833D11-AAF6-DBA7-345F-C1518A6F72B8}"/>
                  </a:ext>
                </a:extLst>
              </p14:cNvPr>
              <p14:cNvContentPartPr/>
              <p14:nvPr/>
            </p14:nvContentPartPr>
            <p14:xfrm>
              <a:off x="7032395" y="2025385"/>
              <a:ext cx="360" cy="45000"/>
            </p14:xfrm>
          </p:contentPart>
        </mc:Choice>
        <mc:Fallback>
          <p:pic>
            <p:nvPicPr>
              <p:cNvPr id="18" name="Cerneală 17">
                <a:extLst>
                  <a:ext uri="{FF2B5EF4-FFF2-40B4-BE49-F238E27FC236}">
                    <a16:creationId xmlns:a16="http://schemas.microsoft.com/office/drawing/2014/main" id="{DD833D11-AAF6-DBA7-345F-C1518A6F72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3755" y="2016385"/>
                <a:ext cx="180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Cerneală 18">
                <a:extLst>
                  <a:ext uri="{FF2B5EF4-FFF2-40B4-BE49-F238E27FC236}">
                    <a16:creationId xmlns:a16="http://schemas.microsoft.com/office/drawing/2014/main" id="{AB5AD6C9-0743-E956-DC9A-A2FA79F03D2D}"/>
                  </a:ext>
                </a:extLst>
              </p14:cNvPr>
              <p14:cNvContentPartPr/>
              <p14:nvPr/>
            </p14:nvContentPartPr>
            <p14:xfrm>
              <a:off x="10019960" y="3714520"/>
              <a:ext cx="360" cy="360"/>
            </p14:xfrm>
          </p:contentPart>
        </mc:Choice>
        <mc:Fallback>
          <p:pic>
            <p:nvPicPr>
              <p:cNvPr id="19" name="Cerneală 18">
                <a:extLst>
                  <a:ext uri="{FF2B5EF4-FFF2-40B4-BE49-F238E27FC236}">
                    <a16:creationId xmlns:a16="http://schemas.microsoft.com/office/drawing/2014/main" id="{AB5AD6C9-0743-E956-DC9A-A2FA79F03D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11320" y="37055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Imagine 20">
            <a:extLst>
              <a:ext uri="{FF2B5EF4-FFF2-40B4-BE49-F238E27FC236}">
                <a16:creationId xmlns:a16="http://schemas.microsoft.com/office/drawing/2014/main" id="{85375FA9-6AAE-72D2-BAF4-954E63D667B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V="1">
            <a:off x="4169388" y="4389706"/>
            <a:ext cx="1980133" cy="788834"/>
          </a:xfrm>
          <a:prstGeom prst="rect">
            <a:avLst/>
          </a:prstGeom>
        </p:spPr>
      </p:pic>
      <p:pic>
        <p:nvPicPr>
          <p:cNvPr id="1026" name="Picture 2" descr="Bec LED 12W A60 E27 2700K - eMAG.ro">
            <a:extLst>
              <a:ext uri="{FF2B5EF4-FFF2-40B4-BE49-F238E27FC236}">
                <a16:creationId xmlns:a16="http://schemas.microsoft.com/office/drawing/2014/main" id="{B87A6908-360C-3FCC-DE61-4C56900F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89706"/>
            <a:ext cx="997634" cy="9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Cerneală 21">
                <a:extLst>
                  <a:ext uri="{FF2B5EF4-FFF2-40B4-BE49-F238E27FC236}">
                    <a16:creationId xmlns:a16="http://schemas.microsoft.com/office/drawing/2014/main" id="{33D4971E-C966-9936-F792-AEA0DB8E50EB}"/>
                  </a:ext>
                </a:extLst>
              </p14:cNvPr>
              <p14:cNvContentPartPr/>
              <p14:nvPr/>
            </p14:nvContentPartPr>
            <p14:xfrm>
              <a:off x="3116485" y="5382953"/>
              <a:ext cx="360" cy="240120"/>
            </p14:xfrm>
          </p:contentPart>
        </mc:Choice>
        <mc:Fallback>
          <p:pic>
            <p:nvPicPr>
              <p:cNvPr id="22" name="Cerneală 21">
                <a:extLst>
                  <a:ext uri="{FF2B5EF4-FFF2-40B4-BE49-F238E27FC236}">
                    <a16:creationId xmlns:a16="http://schemas.microsoft.com/office/drawing/2014/main" id="{33D4971E-C966-9936-F792-AEA0DB8E50E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07485" y="5374313"/>
                <a:ext cx="180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Cerneală 22">
                <a:extLst>
                  <a:ext uri="{FF2B5EF4-FFF2-40B4-BE49-F238E27FC236}">
                    <a16:creationId xmlns:a16="http://schemas.microsoft.com/office/drawing/2014/main" id="{EFED1820-F256-46C1-1CCE-D1364438FAB5}"/>
                  </a:ext>
                </a:extLst>
              </p14:cNvPr>
              <p14:cNvContentPartPr/>
              <p14:nvPr/>
            </p14:nvContentPartPr>
            <p14:xfrm>
              <a:off x="3206125" y="5373953"/>
              <a:ext cx="360" cy="246600"/>
            </p14:xfrm>
          </p:contentPart>
        </mc:Choice>
        <mc:Fallback>
          <p:pic>
            <p:nvPicPr>
              <p:cNvPr id="23" name="Cerneală 22">
                <a:extLst>
                  <a:ext uri="{FF2B5EF4-FFF2-40B4-BE49-F238E27FC236}">
                    <a16:creationId xmlns:a16="http://schemas.microsoft.com/office/drawing/2014/main" id="{EFED1820-F256-46C1-1CCE-D1364438FA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97485" y="5365313"/>
                <a:ext cx="180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" name="Cerneală 23">
                <a:extLst>
                  <a:ext uri="{FF2B5EF4-FFF2-40B4-BE49-F238E27FC236}">
                    <a16:creationId xmlns:a16="http://schemas.microsoft.com/office/drawing/2014/main" id="{D9F1D287-77D8-ACF7-621F-469983F0A66F}"/>
                  </a:ext>
                </a:extLst>
              </p14:cNvPr>
              <p14:cNvContentPartPr/>
              <p14:nvPr/>
            </p14:nvContentPartPr>
            <p14:xfrm>
              <a:off x="7364125" y="5988113"/>
              <a:ext cx="360" cy="360"/>
            </p14:xfrm>
          </p:contentPart>
        </mc:Choice>
        <mc:Fallback>
          <p:pic>
            <p:nvPicPr>
              <p:cNvPr id="24" name="Cerneală 23">
                <a:extLst>
                  <a:ext uri="{FF2B5EF4-FFF2-40B4-BE49-F238E27FC236}">
                    <a16:creationId xmlns:a16="http://schemas.microsoft.com/office/drawing/2014/main" id="{D9F1D287-77D8-ACF7-621F-469983F0A6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55485" y="59791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5" name="Cerneală 24">
                <a:extLst>
                  <a:ext uri="{FF2B5EF4-FFF2-40B4-BE49-F238E27FC236}">
                    <a16:creationId xmlns:a16="http://schemas.microsoft.com/office/drawing/2014/main" id="{57308B66-7427-19B1-804B-14163CB17423}"/>
                  </a:ext>
                </a:extLst>
              </p14:cNvPr>
              <p14:cNvContentPartPr/>
              <p14:nvPr/>
            </p14:nvContentPartPr>
            <p14:xfrm>
              <a:off x="3469285" y="5992433"/>
              <a:ext cx="360" cy="360"/>
            </p14:xfrm>
          </p:contentPart>
        </mc:Choice>
        <mc:Fallback>
          <p:pic>
            <p:nvPicPr>
              <p:cNvPr id="25" name="Cerneală 24">
                <a:extLst>
                  <a:ext uri="{FF2B5EF4-FFF2-40B4-BE49-F238E27FC236}">
                    <a16:creationId xmlns:a16="http://schemas.microsoft.com/office/drawing/2014/main" id="{57308B66-7427-19B1-804B-14163CB1742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60285" y="59837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Imagine 30">
            <a:extLst>
              <a:ext uri="{FF2B5EF4-FFF2-40B4-BE49-F238E27FC236}">
                <a16:creationId xmlns:a16="http://schemas.microsoft.com/office/drawing/2014/main" id="{12711A17-48A9-3A42-8D55-272C38E8933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929852" y="5517822"/>
            <a:ext cx="470573" cy="205461"/>
          </a:xfrm>
          <a:prstGeom prst="rect">
            <a:avLst/>
          </a:prstGeom>
        </p:spPr>
      </p:pic>
      <p:grpSp>
        <p:nvGrpSpPr>
          <p:cNvPr id="1039" name="Grupare 1038">
            <a:extLst>
              <a:ext uri="{FF2B5EF4-FFF2-40B4-BE49-F238E27FC236}">
                <a16:creationId xmlns:a16="http://schemas.microsoft.com/office/drawing/2014/main" id="{841C5A14-7185-228D-88C0-FB20D18535C0}"/>
              </a:ext>
            </a:extLst>
          </p:cNvPr>
          <p:cNvGrpSpPr/>
          <p:nvPr/>
        </p:nvGrpSpPr>
        <p:grpSpPr>
          <a:xfrm>
            <a:off x="3110760" y="5729138"/>
            <a:ext cx="360" cy="180720"/>
            <a:chOff x="3110760" y="5729138"/>
            <a:chExt cx="36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37" name="Cerneală 1036">
                  <a:extLst>
                    <a:ext uri="{FF2B5EF4-FFF2-40B4-BE49-F238E27FC236}">
                      <a16:creationId xmlns:a16="http://schemas.microsoft.com/office/drawing/2014/main" id="{309A25BF-BFC6-1B28-80C3-7EC9A803C7E0}"/>
                    </a:ext>
                  </a:extLst>
                </p14:cNvPr>
                <p14:cNvContentPartPr/>
                <p14:nvPr/>
              </p14:nvContentPartPr>
              <p14:xfrm>
                <a:off x="3110760" y="5729138"/>
                <a:ext cx="360" cy="360"/>
              </p14:xfrm>
            </p:contentPart>
          </mc:Choice>
          <mc:Fallback>
            <p:pic>
              <p:nvPicPr>
                <p:cNvPr id="1037" name="Cerneală 1036">
                  <a:extLst>
                    <a:ext uri="{FF2B5EF4-FFF2-40B4-BE49-F238E27FC236}">
                      <a16:creationId xmlns:a16="http://schemas.microsoft.com/office/drawing/2014/main" id="{309A25BF-BFC6-1B28-80C3-7EC9A803C7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01760" y="57201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038" name="Cerneală 1037">
                  <a:extLst>
                    <a:ext uri="{FF2B5EF4-FFF2-40B4-BE49-F238E27FC236}">
                      <a16:creationId xmlns:a16="http://schemas.microsoft.com/office/drawing/2014/main" id="{46EDF150-9DAC-F442-9785-ED93CEB14056}"/>
                    </a:ext>
                  </a:extLst>
                </p14:cNvPr>
                <p14:cNvContentPartPr/>
                <p14:nvPr/>
              </p14:nvContentPartPr>
              <p14:xfrm>
                <a:off x="3110760" y="5729138"/>
                <a:ext cx="360" cy="180720"/>
              </p14:xfrm>
            </p:contentPart>
          </mc:Choice>
          <mc:Fallback>
            <p:pic>
              <p:nvPicPr>
                <p:cNvPr id="1038" name="Cerneală 1037">
                  <a:extLst>
                    <a:ext uri="{FF2B5EF4-FFF2-40B4-BE49-F238E27FC236}">
                      <a16:creationId xmlns:a16="http://schemas.microsoft.com/office/drawing/2014/main" id="{46EDF150-9DAC-F442-9785-ED93CEB1405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01760" y="5720138"/>
                  <a:ext cx="1800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40" name="Cerneală 1039">
                <a:extLst>
                  <a:ext uri="{FF2B5EF4-FFF2-40B4-BE49-F238E27FC236}">
                    <a16:creationId xmlns:a16="http://schemas.microsoft.com/office/drawing/2014/main" id="{E257A858-6163-1861-F9F0-3681EA0A3027}"/>
                  </a:ext>
                </a:extLst>
              </p14:cNvPr>
              <p14:cNvContentPartPr/>
              <p14:nvPr/>
            </p14:nvContentPartPr>
            <p14:xfrm>
              <a:off x="4382280" y="5162138"/>
              <a:ext cx="360" cy="740880"/>
            </p14:xfrm>
          </p:contentPart>
        </mc:Choice>
        <mc:Fallback>
          <p:pic>
            <p:nvPicPr>
              <p:cNvPr id="1040" name="Cerneală 1039">
                <a:extLst>
                  <a:ext uri="{FF2B5EF4-FFF2-40B4-BE49-F238E27FC236}">
                    <a16:creationId xmlns:a16="http://schemas.microsoft.com/office/drawing/2014/main" id="{E257A858-6163-1861-F9F0-3681EA0A302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373280" y="5153498"/>
                <a:ext cx="1800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41" name="Cerneală 1040">
                <a:extLst>
                  <a:ext uri="{FF2B5EF4-FFF2-40B4-BE49-F238E27FC236}">
                    <a16:creationId xmlns:a16="http://schemas.microsoft.com/office/drawing/2014/main" id="{E8631EE0-7B7C-01F3-A737-D58ADB642B71}"/>
                  </a:ext>
                </a:extLst>
              </p14:cNvPr>
              <p14:cNvContentPartPr/>
              <p14:nvPr/>
            </p14:nvContentPartPr>
            <p14:xfrm>
              <a:off x="3124440" y="5910218"/>
              <a:ext cx="1257120" cy="360"/>
            </p14:xfrm>
          </p:contentPart>
        </mc:Choice>
        <mc:Fallback>
          <p:pic>
            <p:nvPicPr>
              <p:cNvPr id="1041" name="Cerneală 1040">
                <a:extLst>
                  <a:ext uri="{FF2B5EF4-FFF2-40B4-BE49-F238E27FC236}">
                    <a16:creationId xmlns:a16="http://schemas.microsoft.com/office/drawing/2014/main" id="{E8631EE0-7B7C-01F3-A737-D58ADB642B7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15800" y="5901218"/>
                <a:ext cx="1274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42" name="Cerneală 1041">
                <a:extLst>
                  <a:ext uri="{FF2B5EF4-FFF2-40B4-BE49-F238E27FC236}">
                    <a16:creationId xmlns:a16="http://schemas.microsoft.com/office/drawing/2014/main" id="{C1494167-9C24-FB2F-79A2-13B5300647FF}"/>
                  </a:ext>
                </a:extLst>
              </p14:cNvPr>
              <p14:cNvContentPartPr/>
              <p14:nvPr/>
            </p14:nvContentPartPr>
            <p14:xfrm>
              <a:off x="3202560" y="5714558"/>
              <a:ext cx="360" cy="331560"/>
            </p14:xfrm>
          </p:contentPart>
        </mc:Choice>
        <mc:Fallback>
          <p:pic>
            <p:nvPicPr>
              <p:cNvPr id="1042" name="Cerneală 1041">
                <a:extLst>
                  <a:ext uri="{FF2B5EF4-FFF2-40B4-BE49-F238E27FC236}">
                    <a16:creationId xmlns:a16="http://schemas.microsoft.com/office/drawing/2014/main" id="{C1494167-9C24-FB2F-79A2-13B5300647F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193560" y="5705918"/>
                <a:ext cx="180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43" name="Cerneală 1042">
                <a:extLst>
                  <a:ext uri="{FF2B5EF4-FFF2-40B4-BE49-F238E27FC236}">
                    <a16:creationId xmlns:a16="http://schemas.microsoft.com/office/drawing/2014/main" id="{17AA27D1-C53E-D790-5084-2172F2976469}"/>
                  </a:ext>
                </a:extLst>
              </p14:cNvPr>
              <p14:cNvContentPartPr/>
              <p14:nvPr/>
            </p14:nvContentPartPr>
            <p14:xfrm>
              <a:off x="4326480" y="5166998"/>
              <a:ext cx="360" cy="857160"/>
            </p14:xfrm>
          </p:contentPart>
        </mc:Choice>
        <mc:Fallback>
          <p:pic>
            <p:nvPicPr>
              <p:cNvPr id="1043" name="Cerneală 1042">
                <a:extLst>
                  <a:ext uri="{FF2B5EF4-FFF2-40B4-BE49-F238E27FC236}">
                    <a16:creationId xmlns:a16="http://schemas.microsoft.com/office/drawing/2014/main" id="{17AA27D1-C53E-D790-5084-2172F297646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17480" y="5158358"/>
                <a:ext cx="1800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44" name="Cerneală 1043">
                <a:extLst>
                  <a:ext uri="{FF2B5EF4-FFF2-40B4-BE49-F238E27FC236}">
                    <a16:creationId xmlns:a16="http://schemas.microsoft.com/office/drawing/2014/main" id="{2D5D2F09-B106-7390-C3C4-1BD06207E81E}"/>
                  </a:ext>
                </a:extLst>
              </p14:cNvPr>
              <p14:cNvContentPartPr/>
              <p14:nvPr/>
            </p14:nvContentPartPr>
            <p14:xfrm>
              <a:off x="3209760" y="6048998"/>
              <a:ext cx="995040" cy="360"/>
            </p14:xfrm>
          </p:contentPart>
        </mc:Choice>
        <mc:Fallback>
          <p:pic>
            <p:nvPicPr>
              <p:cNvPr id="1044" name="Cerneală 1043">
                <a:extLst>
                  <a:ext uri="{FF2B5EF4-FFF2-40B4-BE49-F238E27FC236}">
                    <a16:creationId xmlns:a16="http://schemas.microsoft.com/office/drawing/2014/main" id="{2D5D2F09-B106-7390-C3C4-1BD06207E81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00760" y="6039998"/>
                <a:ext cx="1012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45" name="Cerneală 1044">
                <a:extLst>
                  <a:ext uri="{FF2B5EF4-FFF2-40B4-BE49-F238E27FC236}">
                    <a16:creationId xmlns:a16="http://schemas.microsoft.com/office/drawing/2014/main" id="{E7D1CA6D-0237-B93B-729C-4BDA1242F38A}"/>
                  </a:ext>
                </a:extLst>
              </p14:cNvPr>
              <p14:cNvContentPartPr/>
              <p14:nvPr/>
            </p14:nvContentPartPr>
            <p14:xfrm>
              <a:off x="4207680" y="6048008"/>
              <a:ext cx="2880" cy="147960"/>
            </p14:xfrm>
          </p:contentPart>
        </mc:Choice>
        <mc:Fallback>
          <p:pic>
            <p:nvPicPr>
              <p:cNvPr id="1045" name="Cerneală 1044">
                <a:extLst>
                  <a:ext uri="{FF2B5EF4-FFF2-40B4-BE49-F238E27FC236}">
                    <a16:creationId xmlns:a16="http://schemas.microsoft.com/office/drawing/2014/main" id="{E7D1CA6D-0237-B93B-729C-4BDA1242F38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198680" y="6039368"/>
                <a:ext cx="205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46" name="Cerneală 1045">
                <a:extLst>
                  <a:ext uri="{FF2B5EF4-FFF2-40B4-BE49-F238E27FC236}">
                    <a16:creationId xmlns:a16="http://schemas.microsoft.com/office/drawing/2014/main" id="{818EEB60-C488-1AFC-8B19-C33066B3017F}"/>
                  </a:ext>
                </a:extLst>
              </p14:cNvPr>
              <p14:cNvContentPartPr/>
              <p14:nvPr/>
            </p14:nvContentPartPr>
            <p14:xfrm>
              <a:off x="4317480" y="6010208"/>
              <a:ext cx="3600" cy="180720"/>
            </p14:xfrm>
          </p:contentPart>
        </mc:Choice>
        <mc:Fallback>
          <p:pic>
            <p:nvPicPr>
              <p:cNvPr id="1046" name="Cerneală 1045">
                <a:extLst>
                  <a:ext uri="{FF2B5EF4-FFF2-40B4-BE49-F238E27FC236}">
                    <a16:creationId xmlns:a16="http://schemas.microsoft.com/office/drawing/2014/main" id="{818EEB60-C488-1AFC-8B19-C33066B3017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308840" y="6001208"/>
                <a:ext cx="212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47" name="Cerneală 1046">
                <a:extLst>
                  <a:ext uri="{FF2B5EF4-FFF2-40B4-BE49-F238E27FC236}">
                    <a16:creationId xmlns:a16="http://schemas.microsoft.com/office/drawing/2014/main" id="{EBE98387-9B90-F882-F190-26452D81030C}"/>
                  </a:ext>
                </a:extLst>
              </p14:cNvPr>
              <p14:cNvContentPartPr/>
              <p14:nvPr/>
            </p14:nvContentPartPr>
            <p14:xfrm>
              <a:off x="4246200" y="5657408"/>
              <a:ext cx="360" cy="561240"/>
            </p14:xfrm>
          </p:contentPart>
        </mc:Choice>
        <mc:Fallback>
          <p:pic>
            <p:nvPicPr>
              <p:cNvPr id="1047" name="Cerneală 1046">
                <a:extLst>
                  <a:ext uri="{FF2B5EF4-FFF2-40B4-BE49-F238E27FC236}">
                    <a16:creationId xmlns:a16="http://schemas.microsoft.com/office/drawing/2014/main" id="{EBE98387-9B90-F882-F190-26452D81030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237560" y="5648768"/>
                <a:ext cx="1800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48" name="Cerneală 1047">
                <a:extLst>
                  <a:ext uri="{FF2B5EF4-FFF2-40B4-BE49-F238E27FC236}">
                    <a16:creationId xmlns:a16="http://schemas.microsoft.com/office/drawing/2014/main" id="{0A00845F-698E-9DC9-78DA-4FB2EDE52A10}"/>
                  </a:ext>
                </a:extLst>
              </p14:cNvPr>
              <p14:cNvContentPartPr/>
              <p14:nvPr/>
            </p14:nvContentPartPr>
            <p14:xfrm>
              <a:off x="4248000" y="6167168"/>
              <a:ext cx="360" cy="201240"/>
            </p14:xfrm>
          </p:contentPart>
        </mc:Choice>
        <mc:Fallback>
          <p:pic>
            <p:nvPicPr>
              <p:cNvPr id="1048" name="Cerneală 1047">
                <a:extLst>
                  <a:ext uri="{FF2B5EF4-FFF2-40B4-BE49-F238E27FC236}">
                    <a16:creationId xmlns:a16="http://schemas.microsoft.com/office/drawing/2014/main" id="{0A00845F-698E-9DC9-78DA-4FB2EDE52A1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185000" y="6104168"/>
                <a:ext cx="126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49" name="Cerneală 1048">
                <a:extLst>
                  <a:ext uri="{FF2B5EF4-FFF2-40B4-BE49-F238E27FC236}">
                    <a16:creationId xmlns:a16="http://schemas.microsoft.com/office/drawing/2014/main" id="{FBCBA577-175E-FD49-0D15-62E3ABC1667A}"/>
                  </a:ext>
                </a:extLst>
              </p14:cNvPr>
              <p14:cNvContentPartPr/>
              <p14:nvPr/>
            </p14:nvContentPartPr>
            <p14:xfrm>
              <a:off x="4309920" y="6157808"/>
              <a:ext cx="360" cy="218880"/>
            </p14:xfrm>
          </p:contentPart>
        </mc:Choice>
        <mc:Fallback>
          <p:pic>
            <p:nvPicPr>
              <p:cNvPr id="1049" name="Cerneală 1048">
                <a:extLst>
                  <a:ext uri="{FF2B5EF4-FFF2-40B4-BE49-F238E27FC236}">
                    <a16:creationId xmlns:a16="http://schemas.microsoft.com/office/drawing/2014/main" id="{FBCBA577-175E-FD49-0D15-62E3ABC1667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46920" y="6094808"/>
                <a:ext cx="126000" cy="344520"/>
              </a:xfrm>
              <a:prstGeom prst="rect">
                <a:avLst/>
              </a:prstGeom>
            </p:spPr>
          </p:pic>
        </mc:Fallback>
      </mc:AlternateContent>
      <p:sp>
        <p:nvSpPr>
          <p:cNvPr id="1050" name="CasetăText 1049">
            <a:extLst>
              <a:ext uri="{FF2B5EF4-FFF2-40B4-BE49-F238E27FC236}">
                <a16:creationId xmlns:a16="http://schemas.microsoft.com/office/drawing/2014/main" id="{F65D8379-6E96-375C-D6EF-688CFCCD1326}"/>
              </a:ext>
            </a:extLst>
          </p:cNvPr>
          <p:cNvSpPr txBox="1"/>
          <p:nvPr/>
        </p:nvSpPr>
        <p:spPr>
          <a:xfrm>
            <a:off x="914400" y="587175"/>
            <a:ext cx="186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nr 2: </a:t>
            </a:r>
            <a:r>
              <a:rPr lang="en-US" dirty="0" err="1"/>
              <a:t>proiectare</a:t>
            </a:r>
            <a:r>
              <a:rPr lang="en-US" dirty="0"/>
              <a:t> circuit </a:t>
            </a:r>
          </a:p>
          <a:p>
            <a:r>
              <a:rPr lang="en-US" dirty="0" err="1"/>
              <a:t>Tinkercad</a:t>
            </a:r>
            <a:r>
              <a:rPr lang="en-US" dirty="0"/>
              <a:t>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1773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tăText 2">
            <a:extLst>
              <a:ext uri="{FF2B5EF4-FFF2-40B4-BE49-F238E27FC236}">
                <a16:creationId xmlns:a16="http://schemas.microsoft.com/office/drawing/2014/main" id="{62935FE3-C9C4-5795-6584-C99E8114357E}"/>
              </a:ext>
            </a:extLst>
          </p:cNvPr>
          <p:cNvSpPr txBox="1"/>
          <p:nvPr/>
        </p:nvSpPr>
        <p:spPr>
          <a:xfrm>
            <a:off x="7835900" y="501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Arduino nr 2: </a:t>
            </a:r>
            <a:r>
              <a:rPr lang="en-US" dirty="0" err="1"/>
              <a:t>proiectare</a:t>
            </a:r>
            <a:r>
              <a:rPr lang="en-US" dirty="0"/>
              <a:t> circuit </a:t>
            </a:r>
            <a:r>
              <a:rPr lang="en-US" dirty="0" err="1"/>
              <a:t>fizic</a:t>
            </a:r>
            <a:endParaRPr lang="en-US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0129A7DD-659D-3E17-5B27-0F7D87B7B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5" b="11694"/>
          <a:stretch/>
        </p:blipFill>
        <p:spPr>
          <a:xfrm rot="16200000">
            <a:off x="167433" y="2338836"/>
            <a:ext cx="3880604" cy="4155455"/>
          </a:xfrm>
          <a:prstGeom prst="rect">
            <a:avLst/>
          </a:prstGeom>
        </p:spPr>
      </p:pic>
      <p:pic>
        <p:nvPicPr>
          <p:cNvPr id="7" name="Imagine 6" descr="O imagine care conține circuit, electronice, adaptor&#10;&#10;Descriere generată automat">
            <a:extLst>
              <a:ext uri="{FF2B5EF4-FFF2-40B4-BE49-F238E27FC236}">
                <a16:creationId xmlns:a16="http://schemas.microsoft.com/office/drawing/2014/main" id="{DE88BABC-3009-0959-982C-443843A2F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463" y="1019175"/>
            <a:ext cx="4003268" cy="5337691"/>
          </a:xfrm>
          <a:prstGeom prst="rect">
            <a:avLst/>
          </a:prstGeom>
        </p:spPr>
      </p:pic>
      <p:pic>
        <p:nvPicPr>
          <p:cNvPr id="9" name="Imagine 8" descr="O imagine care conține electronice, circuit&#10;&#10;Descriere generată automat">
            <a:extLst>
              <a:ext uri="{FF2B5EF4-FFF2-40B4-BE49-F238E27FC236}">
                <a16:creationId xmlns:a16="http://schemas.microsoft.com/office/drawing/2014/main" id="{2DAF58F4-429E-CCB7-5C06-006DC1FD1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31" y="1019174"/>
            <a:ext cx="4003269" cy="5337692"/>
          </a:xfrm>
          <a:prstGeom prst="rect">
            <a:avLst/>
          </a:prstGeom>
        </p:spPr>
      </p:pic>
      <p:pic>
        <p:nvPicPr>
          <p:cNvPr id="11" name="Imagine 10" descr="O imagine care conține electronice, circuit&#10;&#10;Descriere generată automat">
            <a:extLst>
              <a:ext uri="{FF2B5EF4-FFF2-40B4-BE49-F238E27FC236}">
                <a16:creationId xmlns:a16="http://schemas.microsoft.com/office/drawing/2014/main" id="{EA89AFFC-27C3-A9DD-4E91-8B4592F446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4" b="18977"/>
          <a:stretch/>
        </p:blipFill>
        <p:spPr>
          <a:xfrm>
            <a:off x="30007" y="501134"/>
            <a:ext cx="4155456" cy="19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0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65A5C143-6936-F9DC-A942-05284E5D01FE}"/>
              </a:ext>
            </a:extLst>
          </p:cNvPr>
          <p:cNvSpPr txBox="1"/>
          <p:nvPr/>
        </p:nvSpPr>
        <p:spPr>
          <a:xfrm>
            <a:off x="866775" y="723900"/>
            <a:ext cx="1048702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Observatii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Probleme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intampinate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Senzor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lumina+bec</a:t>
            </a:r>
            <a:endParaRPr lang="en-US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Senzorul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lumina,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daca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intuneric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camera,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aprinde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il stinge. 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intampinat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urmatoarea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raza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actiune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senzorului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momentul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 de lumina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scazut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aprinde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senzorul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lumina,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 stinge,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creandu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 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bucla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infinita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datorita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faptului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interfereaza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cealalta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Solutia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rapida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descoperita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izolarea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senzorului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lumina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cutie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pantofi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pozitionata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deasupra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senzorului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grad de lumina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ridicat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telefon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interiorul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cutiei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senzorul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transmitand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departe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faptul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nu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necesara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lumina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auxiliara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obtinuta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folosit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placuta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1(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inlocuitor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delay)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genera 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intrerupere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initial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al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deoarece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numara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16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&lt;de la 0 la 65535&gt;).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codului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corespunzator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timer 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adaugat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placuta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transmitator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perechea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transmitator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-receptor pe 433Mhz.La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incarcarea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codului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placuta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eroare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indica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faptul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intrerupere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functiei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tratare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acesteia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suprascris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libraria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VirtualWire.h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(“In function ‘_vector_16’ (.text+0x0): multiple definition of ‘_vector_16’ , sketch\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IMG_REG_sensor_lumina.cpp.o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(symbol from plugin ): (.text+0x0):first …. Exit status 1 ”).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documentare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indelungata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incercat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librarii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precum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RadioHead.h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intampinand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aproximativ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aceeasi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 final,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singurul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timer care nu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preluat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eroarea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sus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2, cu care 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reusit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prelucram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47484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2AF216BF-63D8-4201-792B-689E293293ED}"/>
              </a:ext>
            </a:extLst>
          </p:cNvPr>
          <p:cNvSpPr txBox="1"/>
          <p:nvPr/>
        </p:nvSpPr>
        <p:spPr>
          <a:xfrm>
            <a:off x="876300" y="800100"/>
            <a:ext cx="1050607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Observatii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Probleme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intampinate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Buzzer+VirualWire.h</a:t>
            </a:r>
            <a:endParaRPr lang="en-US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buzzer, 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dorit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tone(),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predefinita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Arduino,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careia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frecventa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dorita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descoperit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faptul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ca,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asemenea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tone()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utilizeaza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timer-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 timer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ansamblul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librariei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VirtualWire.h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obtinand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tot 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eroare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suprascriere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Rezolvarea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folosirea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interfereze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timer-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aceasta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fiind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TimerFreeTone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libraria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TimerFreeTone.h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Efectul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fade in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fade out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Interfereaza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receptorul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perechea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transmitator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/receptor,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avand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aceeasi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eroare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timer-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consecinta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necesara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aducerea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discutie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timer-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</a:t>
            </a:r>
            <a:endParaRPr lang="ro-RO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4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ECDA9B7-FDF3-6E7E-1606-7B82AEDF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827" y="1239373"/>
            <a:ext cx="9601196" cy="83724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endParaRPr lang="ro-RO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A5A4C98-C83C-5BA8-06A0-5017D0AC6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64091"/>
            <a:ext cx="9601196" cy="3311777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………………………………………………………………………………………………………………………2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Prezentare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scurt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………………………………………………………. …………………………………………………3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Prezentarea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componentelor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………………………………………………………………………………………………….4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nr 1: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proiectare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circuit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Tinkercad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………………………………………………………………………………….14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nr 1: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proiectare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circuit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fizic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……………………………………………………………………………………......15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nr 2: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proiectare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circuit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Tinkercad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………………………………………………………………………………….14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nr 2: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proiectare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circuit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fizic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……………………………………………………………………………………......15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Observatii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intampinate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)……………………………………………………………………………………….....18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 ……………………………………………………………………………………………………………………….20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PWM………………………………………………………………………………………………………………………..21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Bibliografie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…………………………………………………………………………………………………………………22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4572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7F8637D-B7BB-26C7-34A8-1A1714C8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2B348EF-447F-4405-7807-82DA5A667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267199" cy="1033993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 nu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exista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prescaler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16MHz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=1/16Mhz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overflow=timer/16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06696580-238C-FC2B-D35A-148C97D08486}"/>
              </a:ext>
            </a:extLst>
          </p:cNvPr>
          <p:cNvSpPr txBox="1"/>
          <p:nvPr/>
        </p:nvSpPr>
        <p:spPr>
          <a:xfrm>
            <a:off x="5753100" y="2556932"/>
            <a:ext cx="51434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exista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prescaler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timer= 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prescaler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timer=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prescaler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OCR1A+1=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ceruta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 timer</a:t>
            </a:r>
          </a:p>
          <a:p>
            <a:endParaRPr lang="en-US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38984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60E0820-5F08-5FBD-F0B7-F6EF1B92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PWM(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FF716F4-7B10-3D26-B4DF-D44DCC3CD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3431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OCR0A=factor umplere/100*256‐1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Output_Voltage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Duty_Cycle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5 [V]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PWM_fequency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Clock_speed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[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Prescaller_value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(1 +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TOP_Value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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Clock_speed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‐ Arduino are un clock speed de 16MHz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analogWrite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()- 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Semnalele PWM generate folosind această funcție pe pinii PB1‐3, PD3, PD5‐6 ai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microcontrolerului,ATMEGA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328,respectiv pinii 3,5,6,9,10 și 11 ai plăcii ARDUINO. Frecventa semnalelor PWM de la pinii 3,9și 10 este de aproximativ 490 Hz, iar de la pinii 5 și 6 de aproximativ 980 Hz. Aceasta deoarece pentru TC0modul de lucru este setat ca fiind FAST PWM MODE, iar pentru TC1 (folosit pe 8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biti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și TC2 modul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delucru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setat ca fiind PHASE CORRECT PWM MODE.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Fast PWM mode,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usually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pins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associated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timer.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important for theTimer0: OC0A (=PD6,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6) / OC0B (=PD5,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5)Timer2: OC2A (=PB3,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11) / OC2B (=PD3, </a:t>
            </a:r>
            <a:r>
              <a:rPr lang="ro-RO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 3)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https://wolles-elektronikkiste.de/en/timer-and-pwm-part-1-8-bit-timer0-2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o-RO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38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48424A20-8E58-5926-5822-33F827F8BBB1}"/>
              </a:ext>
            </a:extLst>
          </p:cNvPr>
          <p:cNvSpPr txBox="1"/>
          <p:nvPr/>
        </p:nvSpPr>
        <p:spPr>
          <a:xfrm>
            <a:off x="838985" y="923827"/>
            <a:ext cx="103506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Bibliografie</a:t>
            </a:r>
            <a:r>
              <a:rPr lang="en-US"/>
              <a:t>:</a:t>
            </a:r>
          </a:p>
          <a:p>
            <a:endParaRPr lang="en-US"/>
          </a:p>
          <a:p>
            <a:r>
              <a:rPr lang="ro-RO">
                <a:hlinkClick r:id="rId2"/>
              </a:rPr>
              <a:t>https://ardushop.ro/ro/home/29-placa-de-dezvoltare-uno-r3.html?search_query=arduino&amp;results=201</a:t>
            </a:r>
            <a:endParaRPr lang="en-US"/>
          </a:p>
          <a:p>
            <a:r>
              <a:rPr lang="ro-RO">
                <a:hlinkClick r:id="rId3"/>
              </a:rPr>
              <a:t>https://ardushop.ro/ro/electronica/181-emitator-si-receptor-radio-433-mhz.html</a:t>
            </a:r>
            <a:endParaRPr lang="en-US"/>
          </a:p>
          <a:p>
            <a:r>
              <a:rPr lang="en-US">
                <a:hlinkClick r:id="rId4"/>
              </a:rPr>
              <a:t>https://ardushop.ro/ro/electronica/79-led-3mm.html</a:t>
            </a:r>
            <a:endParaRPr lang="en-US"/>
          </a:p>
          <a:p>
            <a:r>
              <a:rPr lang="en-US">
                <a:hlinkClick r:id="rId5"/>
              </a:rPr>
              <a:t>https://ardushop.ro/ro/electronica/36-lcd-1602.html?search_query=lcd&amp;results=45</a:t>
            </a:r>
            <a:endParaRPr lang="en-US"/>
          </a:p>
          <a:p>
            <a:r>
              <a:rPr lang="ro-RO">
                <a:hlinkClick r:id="rId6"/>
              </a:rPr>
              <a:t>https://ardushop.ro/ro/home/88-modul-senzor-lumina-intensitate-luminoasa.html?search_query=senzor+de+lumina&amp;results=231</a:t>
            </a:r>
            <a:endParaRPr lang="en-US"/>
          </a:p>
          <a:p>
            <a:r>
              <a:rPr lang="ro-RO">
                <a:hlinkClick r:id="rId7"/>
              </a:rPr>
              <a:t>https://ardushop.ro/ro/electronica/371-micro-motor-cu-reducie.html?search_query=motor+cu+reductie&amp;results=112</a:t>
            </a:r>
            <a:endParaRPr lang="en-US"/>
          </a:p>
          <a:p>
            <a:r>
              <a:rPr lang="ro-RO">
                <a:hlinkClick r:id="rId8"/>
              </a:rPr>
              <a:t>https://ardushop.ro/ro/electronica/84-l298n-punte-h-dubla-dual-h-bridge-motor-dcsteppe.html</a:t>
            </a:r>
            <a:endParaRPr lang="en-US"/>
          </a:p>
          <a:p>
            <a:r>
              <a:rPr lang="ro-RO">
                <a:hlinkClick r:id="rId9"/>
              </a:rPr>
              <a:t>https://ardushop.ro/ro/home/123-modul-releu-8-canale.html?search_query=releu&amp;results=43</a:t>
            </a:r>
            <a:endParaRPr lang="en-US"/>
          </a:p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06638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99318518-5A2D-2D09-099B-25D05A246B02}"/>
              </a:ext>
            </a:extLst>
          </p:cNvPr>
          <p:cNvSpPr txBox="1"/>
          <p:nvPr/>
        </p:nvSpPr>
        <p:spPr>
          <a:xfrm>
            <a:off x="923827" y="904973"/>
            <a:ext cx="103129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Imagine led: </a:t>
            </a:r>
            <a:r>
              <a:rPr lang="en-US">
                <a:hlinkClick r:id="rId2"/>
              </a:rPr>
              <a:t>https://www.google.com/search?q=led+arduino&amp;rlz=1C1GCEU_roRO949RO949&amp;source=lnms&amp;tbm=isch&amp;sa=X&amp;ved=2ahUKEwicudzu24f4AhVUPOwKHXdkCYAQ_AUoAXoECAEQAw&amp;biw=1536&amp;bih=754&amp;dpr=1.25#imgrc=HPX3nhIABmX-DM</a:t>
            </a:r>
            <a:endParaRPr lang="en-US"/>
          </a:p>
          <a:p>
            <a:r>
              <a:rPr lang="en-US"/>
              <a:t>Imagine buzzer:</a:t>
            </a:r>
          </a:p>
          <a:p>
            <a:r>
              <a:rPr lang="en-US">
                <a:hlinkClick r:id="rId3"/>
              </a:rPr>
              <a:t>https://www.google.com/search?q=buzzer+arduino&amp;rlz=1C1GCEU_roRO949RO949&amp;source=lnms&amp;tbm=isch&amp;sa=X&amp;ved=2ahUKEwihuu_o3Yf4AhWmlf0HHa_lA7YQ_AUoAXoECAMQAw&amp;biw=1536&amp;bih=754&amp;dpr=1.25#imgrc=OUnFGeUvAS0ZUM</a:t>
            </a:r>
            <a:endParaRPr lang="en-US"/>
          </a:p>
          <a:p>
            <a:r>
              <a:rPr lang="en-US"/>
              <a:t>Imagine </a:t>
            </a:r>
            <a:r>
              <a:rPr lang="en-US" err="1"/>
              <a:t>bec</a:t>
            </a:r>
            <a:r>
              <a:rPr lang="en-US"/>
              <a:t>:</a:t>
            </a:r>
          </a:p>
          <a:p>
            <a:r>
              <a:rPr lang="en-US"/>
              <a:t>https://www.google.com/search?q=light+bulb+&amp;tbm=isch&amp;ved=2ahUKEwi-p-X24Yf4AhXnlP0HHQuWD6QQ2-cCegQIABAA&amp;oq=light+bulb+&amp;gs_lcp=CgNpbWcQAzIFCAAQgAQyBQgAEIAEMgUIABCABDIFCAAQgAQyBQgAEIAEMgUIABCABDIFCAAQgAQyBQgAEIAEMgUIABCABDIFCAAQgAQ6BAgAEBM6CAgAEB4QCBATUNEFWLQPYMQTaABwAHgAgAFeiAGuBZIBATiYAQCgAQGqAQtnd3Mtd2l6LWltZ8ABAQ&amp;sclient=img&amp;ei=BQGVYv6QK-ep9u8Pi6y-oAo&amp;bih=754&amp;biw=1536&amp;rlz=1C1GCEU_roRO949RO949&amp;hl=ro#imgrc=Nb0g9ygHg3m_NM</a:t>
            </a:r>
          </a:p>
          <a:p>
            <a:endParaRPr lang="en-US"/>
          </a:p>
          <a:p>
            <a:endParaRPr lang="en-US"/>
          </a:p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9739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B4B7A26-0579-9B42-2071-F01CA3B7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65922"/>
            <a:ext cx="9601196" cy="924339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Prezentare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scurt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B6D04FC-1B81-AA2B-0D7E-8270BB9D5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25148"/>
            <a:ext cx="9601196" cy="376693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Algoritm principal de funcționare: Senzorul de lumina determina gradul de luminozitate din camera si daca este nevoie ,acționează prin intermediul plăcutei </a:t>
            </a:r>
            <a:r>
              <a:rPr lang="ro-RO" sz="18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nr.1 un motor ce deschide sau nu jaluzelele. Cu ajutorul unei perechi de transmițător/receptor de 433Mhz se transmite un semnal la plăcuta </a:t>
            </a:r>
            <a:r>
              <a:rPr lang="ro-RO" sz="18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nr.2 care printr-un releu de 5V comandat aprinde sau stinge becul din camera. </a:t>
            </a:r>
            <a:endParaRPr lang="ro-RO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70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Funcționalități: </a:t>
            </a:r>
            <a:endParaRPr lang="ro-RO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70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aprinde/stinge un led roșu la 1-2 secunde cat timp se configurează sistemul(se realizează prin utilizarea unui timer al </a:t>
            </a:r>
            <a:r>
              <a:rPr lang="ro-RO" sz="18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uC</a:t>
            </a: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 </a:t>
            </a:r>
            <a:endParaRPr lang="ro-RO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70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afișează pe un </a:t>
            </a:r>
            <a:r>
              <a:rPr lang="ro-RO" sz="18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lcd</a:t>
            </a: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daca sistemul este funcțional sau nu, se aprinde un led verde daca sistemul rulează fără probleme. </a:t>
            </a:r>
            <a:endParaRPr lang="ro-RO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70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citește luminozitatea din camera. Dacă gradul de lumina este in parametri ledul verde rămâne aprins altfel ledul roșu si cel verde se aprind intercalat la un ciclu de 2 secunde. Pe </a:t>
            </a:r>
            <a:r>
              <a:rPr lang="ro-RO" sz="18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lcd</a:t>
            </a: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va afișa un mesaj iar valoarea va fi transmisa serial calculatorului. </a:t>
            </a:r>
            <a:endParaRPr lang="ro-RO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70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funcție de valoarea citita se va aprinde becul prin releul comandat(de pe plăcuța </a:t>
            </a:r>
            <a:r>
              <a:rPr lang="ro-RO" sz="18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</a:t>
            </a:r>
            <a:r>
              <a:rPr lang="ro-RO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nr.2) si se va încerca un efect de fade in liniar pentru aprinderea becului si un efect de fade out liniar pentru stingerea acestuia(daca mai sunt pini disponibili pentru montaj).</a:t>
            </a:r>
            <a:endParaRPr lang="ro-RO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3328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6603DBA-5905-4E88-8112-1DB94FEF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Prezentarea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componentelor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sz="270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Placuta</a:t>
            </a:r>
            <a:r>
              <a:rPr 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Arduino uno</a:t>
            </a:r>
            <a:endParaRPr lang="ro-RO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C8AF2F13-9978-AF97-1363-D83C372D3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2991" y="2346095"/>
            <a:ext cx="4354291" cy="2438403"/>
          </a:xfrm>
          <a:prstGeom prst="rect">
            <a:avLst/>
          </a:prstGeom>
        </p:spPr>
      </p:pic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2A0C0306-5B98-DC5C-911E-D59613889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4023624" cy="2438404"/>
          </a:xfrm>
        </p:spPr>
        <p:txBody>
          <a:bodyPr>
            <a:normAutofit/>
          </a:bodyPr>
          <a:lstStyle/>
          <a:p>
            <a:pPr algn="l"/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ATmega328p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USB Chip: CH340G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Tensiune alimentare USB: 5V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 Tensiune alimentare conector DC: 8-12V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Pini digitali I/O: 14 (6 suporta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iesire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PWM)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Pini analogici: 6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 Curent maxim pe pin I/O: 40 mA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• Frecventa: 16 MHz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9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3C944F3-41F0-6734-44CD-E29D7D28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Emitator</a:t>
            </a:r>
            <a:r>
              <a:rPr lang="ro-RO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 receptor radio 433 </a:t>
            </a:r>
            <a:r>
              <a:rPr lang="ro-RO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Mhz</a:t>
            </a:r>
            <a:br>
              <a:rPr lang="ro-RO" b="1" i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endParaRPr lang="ro-RO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555ECB6E-3BF0-2FD6-E0D4-7A6D57663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63" y="982663"/>
            <a:ext cx="4892675" cy="4892675"/>
          </a:xfrm>
          <a:prstGeom prst="rect">
            <a:avLst/>
          </a:prstGeom>
        </p:spPr>
      </p:pic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39A0E2C5-78BC-A2F1-B39E-89DBAAC74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919212" cy="3303748"/>
          </a:xfrm>
        </p:spPr>
        <p:txBody>
          <a:bodyPr>
            <a:noAutofit/>
          </a:bodyPr>
          <a:lstStyle/>
          <a:p>
            <a:pPr algn="l" fontAlgn="base"/>
            <a:r>
              <a:rPr lang="ro-RO" sz="1200" b="1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Receptor</a:t>
            </a:r>
          </a:p>
          <a:p>
            <a:pPr algn="l" fontAlgn="base"/>
            <a: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Tensiune alimentare: 5V;</a:t>
            </a:r>
            <a:b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Curent: 4mA;</a:t>
            </a:r>
            <a:b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Frecvență recepționată: 433.92MHz;</a:t>
            </a:r>
            <a:b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200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Sensivitate</a:t>
            </a:r>
            <a: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-105dB.</a:t>
            </a:r>
            <a:b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Pentru receptor, se poate monta o antenă externă de 32cm. </a:t>
            </a:r>
            <a:b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Dimensiuni: 30mm x 14mm x 7mm.</a:t>
            </a:r>
          </a:p>
          <a:p>
            <a:pPr algn="l" fontAlgn="base"/>
            <a:r>
              <a:rPr lang="ro-RO" sz="1200" b="1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Emițător</a:t>
            </a:r>
          </a:p>
          <a:p>
            <a:pPr algn="l" fontAlgn="base"/>
            <a: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Tensiune alimentare: 3.5V - 12V;</a:t>
            </a:r>
            <a:b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Putere: 10mW;</a:t>
            </a:r>
            <a:b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Distanță de transmisie: 20m - 200m, în funcție de tensiunea de alimentare;</a:t>
            </a:r>
            <a:b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Transfer: 4kB/s;</a:t>
            </a:r>
            <a:b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Antenă de 25c</a:t>
            </a:r>
            <a:r>
              <a:rPr lang="en-US" sz="1200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ro-RO" sz="1200" b="0" i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44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0190AA8-30BF-BA92-AE2B-B7095D96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E9095C95-9258-318A-E1AB-12ABAB4CE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63" y="982663"/>
            <a:ext cx="2522537" cy="2522537"/>
          </a:xfrm>
          <a:prstGeom prst="rect">
            <a:avLst/>
          </a:prstGeom>
        </p:spPr>
      </p:pic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2A1EEC52-C36C-B96E-1F32-1254F521A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917248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Intensitate: 4,500mcd</a:t>
            </a:r>
            <a:r>
              <a:rPr lang="en-US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Rosu</a:t>
            </a:r>
            <a:r>
              <a:rPr lang="en-US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Frecventa culoare: 620-628nm</a:t>
            </a:r>
            <a:r>
              <a:rPr lang="en-US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Rosu</a:t>
            </a:r>
            <a:r>
              <a:rPr lang="en-US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Intensitate: 3,500mcd(Verde)</a:t>
            </a:r>
            <a:br>
              <a:rPr lang="it-IT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b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Frecventa culoare: 520-570nm(Verde)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Unghi de vedere: 18º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Lentila: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</a:t>
            </a:r>
            <a:endParaRPr lang="en-US" b="0" i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Tensiune</a:t>
            </a:r>
            <a:r>
              <a:rPr lang="fr-FR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1.6v-1.9v</a:t>
            </a:r>
            <a:b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</a:t>
            </a:r>
            <a:r>
              <a:rPr lang="fr-FR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1.8v</a:t>
            </a:r>
            <a:br>
              <a:rPr lang="fr-FR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Curent: 18mA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262CC510-9354-84C2-D59A-28E35E9D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553" y="1018799"/>
            <a:ext cx="2314898" cy="1857634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2364D80D-B6B7-849D-62FD-1FB37E1E8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352" y="3302529"/>
            <a:ext cx="24193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90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5CA2A83-D42B-4EF1-A51A-A3192E16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Liquid Crystal Display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(Arduino nr 1)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905F157A-97E2-62A2-862F-5C1520D81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5476" y="558458"/>
            <a:ext cx="3964837" cy="3325385"/>
          </a:xfrm>
          <a:prstGeom prst="rect">
            <a:avLst/>
          </a:prstGeom>
        </p:spPr>
      </p:pic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5FA86267-27FA-BD13-1BDA-ED6F7A642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it-IT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Tensiune de alimentare: 5V;</a:t>
            </a:r>
            <a:b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Curent: 2 mA;</a:t>
            </a:r>
            <a:b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Tensiune alimentare backlight: 4.2V;</a:t>
            </a:r>
            <a:br>
              <a:rPr lang="it-IT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Curent lumina de fundal: 250mA (MAX).</a:t>
            </a:r>
          </a:p>
          <a:p>
            <a:pPr algn="l"/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 1: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Vss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 2: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Vdd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 3: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contrast LCD (între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Vss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și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Vdd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V);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 4: RS;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 5: R/W;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 6: E -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 7 - 14: DB0 - DB7;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 15: V+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backlight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 16: V-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backlight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C2CDDD0C-C3BD-C521-4CEB-1B32D6DE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476" y="3693195"/>
            <a:ext cx="3860154" cy="21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9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10AB793-337C-3035-2130-16D3D89A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 senzor lumina - intensitate luminoasa</a:t>
            </a:r>
            <a:br>
              <a:rPr lang="it-IT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it-IT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(Arduino nr 1)</a:t>
            </a:r>
            <a:br>
              <a:rPr lang="it-IT" b="1" i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endParaRPr lang="ro-RO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2D20625D-5362-25D5-0989-B4017443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817" y="887940"/>
            <a:ext cx="2194138" cy="2194138"/>
          </a:xfrm>
          <a:prstGeom prst="rect">
            <a:avLst/>
          </a:prstGeom>
        </p:spPr>
      </p:pic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08DAE29E-893B-AD77-3CC1-929541129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Modulul cu fotorezistor este util pentru detectarea prezentei luminii. Modulul dispune de doua led-uri, unul pentru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și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celalalt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pentru output-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la comparator. In aceasta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configuratie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circuitul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detecteaza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daca lumina </a:t>
            </a:r>
            <a:r>
              <a:rPr lang="ro-RO" b="0" i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depaseste</a:t>
            </a:r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anumit prag.</a:t>
            </a:r>
            <a:endParaRPr lang="en-US" b="0" i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o-RO" b="0" i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Tensiune de lucru 3.3V-5V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2B9BA936-7D36-89DF-2BFE-353CDA5A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817" y="3033357"/>
            <a:ext cx="4898178" cy="29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FE47229-AC93-3B10-EF0A-FF4DE22D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(Arduino nr 1)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E384A889-B62E-FA41-F045-F7FFEB653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err="1"/>
              <a:t>Tensiune</a:t>
            </a:r>
            <a:r>
              <a:rPr lang="en-US"/>
              <a:t> de </a:t>
            </a:r>
            <a:r>
              <a:rPr lang="en-US" err="1"/>
              <a:t>operare</a:t>
            </a:r>
            <a:r>
              <a:rPr lang="en-US"/>
              <a:t>: </a:t>
            </a:r>
            <a:r>
              <a:rPr lang="en-US" err="1"/>
              <a:t>tensiune</a:t>
            </a:r>
            <a:r>
              <a:rPr lang="en-US"/>
              <a:t> pe pin 5(V)</a:t>
            </a:r>
          </a:p>
          <a:p>
            <a:pPr algn="l"/>
            <a:r>
              <a:rPr lang="en-US" err="1"/>
              <a:t>Pini:GND</a:t>
            </a:r>
            <a:r>
              <a:rPr lang="en-US"/>
              <a:t>, IN</a:t>
            </a:r>
            <a:endParaRPr lang="ro-RO"/>
          </a:p>
        </p:txBody>
      </p:sp>
      <p:pic>
        <p:nvPicPr>
          <p:cNvPr id="8" name="Substituent conținut 7">
            <a:extLst>
              <a:ext uri="{FF2B5EF4-FFF2-40B4-BE49-F238E27FC236}">
                <a16:creationId xmlns:a16="http://schemas.microsoft.com/office/drawing/2014/main" id="{C4C7665B-DC3E-8B31-F8C5-0A44299E0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7095" y="3031065"/>
            <a:ext cx="3933252" cy="2877661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342F9D1F-9750-E721-55BC-D67203BDF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95" y="1020372"/>
            <a:ext cx="262926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91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2033</Words>
  <Application>Microsoft Office PowerPoint</Application>
  <PresentationFormat>Ecran lat</PresentationFormat>
  <Paragraphs>118</Paragraphs>
  <Slides>23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23</vt:i4>
      </vt:variant>
    </vt:vector>
  </HeadingPairs>
  <TitlesOfParts>
    <vt:vector size="28" baseType="lpstr">
      <vt:lpstr>Arial</vt:lpstr>
      <vt:lpstr>Garamond</vt:lpstr>
      <vt:lpstr>Open Sans</vt:lpstr>
      <vt:lpstr>Times New Roman</vt:lpstr>
      <vt:lpstr>Organic</vt:lpstr>
      <vt:lpstr>SISTEM AUTOMAT DE SUPRAVEGHERE A GRADULUI DE LUMINA DIN CAMERA</vt:lpstr>
      <vt:lpstr>CUPRINS</vt:lpstr>
      <vt:lpstr>Prezentare pe scurt</vt:lpstr>
      <vt:lpstr>Prezentarea componentelor   Placuta Arduino uno</vt:lpstr>
      <vt:lpstr>Emitator si receptor radio 433 Mhz </vt:lpstr>
      <vt:lpstr>LED  </vt:lpstr>
      <vt:lpstr>Liquid Crystal Display  (Arduino nr 1)</vt:lpstr>
      <vt:lpstr>Modul senzor lumina - intensitate luminoasa  (Arduino nr 1) </vt:lpstr>
      <vt:lpstr>Buzzer  (Arduino nr 1)</vt:lpstr>
      <vt:lpstr>Micro motor cu reducție 6V  (Arduino nr 2) </vt:lpstr>
      <vt:lpstr>L298N Punte H dubla (dual H-bridge) motor DC/stepper  (Arduino nr 2) </vt:lpstr>
      <vt:lpstr>Modul releu 8 canale comandat 5V  (Arduino nr 2) </vt:lpstr>
      <vt:lpstr>Bec  (Arduino nr 2)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Timer(formule)</vt:lpstr>
      <vt:lpstr>PWM(formule)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AUTOMAT DE SUPRAVEGHERE A GRADULUI DE LUMINA DIN CAMERA</dc:title>
  <dc:creator>Gabriela Cuzea</dc:creator>
  <cp:lastModifiedBy>Gabriela Cuzea</cp:lastModifiedBy>
  <cp:revision>1</cp:revision>
  <dcterms:created xsi:type="dcterms:W3CDTF">2022-05-30T15:54:54Z</dcterms:created>
  <dcterms:modified xsi:type="dcterms:W3CDTF">2022-05-31T15:13:31Z</dcterms:modified>
</cp:coreProperties>
</file>